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3"/>
  </p:notesMasterIdLst>
  <p:handoutMasterIdLst>
    <p:handoutMasterId r:id="rId14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296" r:id="rId10"/>
    <p:sldId id="329" r:id="rId11"/>
    <p:sldId id="330" r:id="rId12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custDataLst>
    <p:tags r:id="rId15"/>
  </p:custData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85" d="100"/>
          <a:sy n="85" d="100"/>
        </p:scale>
        <p:origin x="1572" y="90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fi-F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616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973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6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hyperlink" Target="http://www.inspiraatio.mediaparkki.com/wp-content/uploads/2013/02/cd2-logo-milla-moilane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spiraatio.mediaparkki.com/wp-content/uploads/2013/02/cd2-logo-milla-moilanen.png" TargetMode="External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5" Type="http://schemas.openxmlformats.org/officeDocument/2006/relationships/hyperlink" Target="http://www.metropolia.fi/ajankohtaista/uutiset/?tx_ttnews%5btt_news%5d=3948&amp;cHash=95b5644005f0364f2113d365bae4acc6" TargetMode="External"/><Relationship Id="rId4" Type="http://schemas.openxmlformats.org/officeDocument/2006/relationships/image" Target="../media/image15.jpe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i-FI" dirty="0" smtClean="0"/>
              <a:t>MINNO® Innovaatioprojekti 2016 -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Tiimin nimi</a:t>
            </a:r>
          </a:p>
          <a:p>
            <a:r>
              <a:rPr lang="fi-FI" dirty="0" smtClean="0"/>
              <a:t>Projektin nimi</a:t>
            </a:r>
          </a:p>
          <a:p>
            <a:r>
              <a:rPr lang="fi-FI" dirty="0" smtClean="0"/>
              <a:t>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2" y="169363"/>
            <a:ext cx="5323594" cy="533400"/>
          </a:xfrm>
        </p:spPr>
        <p:txBody>
          <a:bodyPr>
            <a:normAutofit fontScale="90000"/>
          </a:bodyPr>
          <a:lstStyle/>
          <a:p>
            <a:r>
              <a:rPr lang="fi-FI" sz="1800" b="1" dirty="0" smtClean="0">
                <a:solidFill>
                  <a:schemeClr val="tx1"/>
                </a:solidFill>
                <a:cs typeface="Tahoma" pitchFamily="34" charset="0"/>
              </a:rPr>
              <a:t>Tässä esimerkki miten lopputuotosta voi kuvata, poista nämä kalvot lopullisesta esityksestä</a:t>
            </a:r>
            <a:br>
              <a:rPr lang="fi-FI" sz="1800" b="1" dirty="0" smtClean="0">
                <a:solidFill>
                  <a:schemeClr val="tx1"/>
                </a:solidFill>
                <a:cs typeface="Tahoma" pitchFamily="34" charset="0"/>
              </a:rPr>
            </a:br>
            <a:r>
              <a:rPr lang="fi-FI" b="1" dirty="0" smtClean="0">
                <a:cs typeface="Tahoma" pitchFamily="34" charset="0"/>
              </a:rPr>
              <a:t>Lopputuotoksen </a:t>
            </a:r>
            <a:r>
              <a:rPr lang="fi-FI" b="1" dirty="0" smtClean="0">
                <a:cs typeface="Tahoma" pitchFamily="34" charset="0"/>
              </a:rPr>
              <a:t>nimi tai kuvaus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Mihin haasteeseen etsittiin uutta ratkaisua? Ks. Seuraavan kalvon esimerkki</a:t>
            </a:r>
          </a:p>
          <a:p>
            <a:pPr>
              <a:defRPr/>
            </a:pPr>
            <a:r>
              <a:rPr lang="fi-FI" sz="1800" dirty="0" smtClean="0"/>
              <a:t>Tulokset: Kuvailuteksti </a:t>
            </a:r>
          </a:p>
          <a:p>
            <a:pPr>
              <a:defRPr/>
            </a:pPr>
            <a:r>
              <a:rPr lang="fi-FI" sz="1800" dirty="0" smtClean="0"/>
              <a:t>Kuvailu jatkuu</a:t>
            </a:r>
          </a:p>
          <a:p>
            <a:pPr>
              <a:defRPr/>
            </a:pPr>
            <a:r>
              <a:rPr lang="fi-FI" sz="1800" dirty="0" smtClean="0"/>
              <a:t>Tilaaja/yhteistyökumppani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Luettele projekteihin osallistuneiden opiskelijat ja opiskelijoiden koulutusalat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Linkki/ Linkit lisätietoihin tai raportteihin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 lisätietoja varten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solidFill>
                  <a:prstClr val="black">
                    <a:tint val="75000"/>
                  </a:prstClr>
                </a:solidFill>
              </a:rPr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prstClr val="white"/>
                </a:solidFill>
              </a:rPr>
              <a:t>KUVA tähän</a:t>
            </a:r>
            <a:endParaRPr lang="fi-FI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68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62" y="838551"/>
            <a:ext cx="4373209" cy="533400"/>
          </a:xfrm>
        </p:spPr>
        <p:txBody>
          <a:bodyPr>
            <a:normAutofit fontScale="90000"/>
          </a:bodyPr>
          <a:lstStyle/>
          <a:p>
            <a:r>
              <a:rPr lang="fi-FI" b="1" dirty="0" smtClean="0">
                <a:cs typeface="Tahoma" pitchFamily="34" charset="0"/>
              </a:rPr>
              <a:t>Laulunopetussovellus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62" y="1609886"/>
            <a:ext cx="7772400" cy="394811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Haaste: Koulujen musiikinopettajilla </a:t>
            </a:r>
          </a:p>
          <a:p>
            <a:pPr marL="0" indent="0">
              <a:buNone/>
              <a:defRPr/>
            </a:pPr>
            <a:r>
              <a:rPr lang="fi-FI" sz="1800" dirty="0">
                <a:cs typeface="Tahoma" pitchFamily="34" charset="0"/>
              </a:rPr>
              <a:t>	</a:t>
            </a:r>
            <a:r>
              <a:rPr lang="fi-FI" sz="1800" dirty="0" smtClean="0">
                <a:cs typeface="Tahoma" pitchFamily="34" charset="0"/>
              </a:rPr>
              <a:t>ei ole riittävää tietotaitoa ja välineitä opettaa laulua</a:t>
            </a:r>
          </a:p>
          <a:p>
            <a:pPr>
              <a:defRPr/>
            </a:pPr>
            <a:r>
              <a:rPr lang="fi-FI" sz="1800" dirty="0"/>
              <a:t>Laulua kaikille! </a:t>
            </a:r>
            <a:r>
              <a:rPr lang="fi-FI" sz="1800" dirty="0" smtClean="0"/>
              <a:t>&gt; ensimmäinen </a:t>
            </a:r>
            <a:r>
              <a:rPr lang="fi-FI" sz="1800" dirty="0"/>
              <a:t>suomenkielinen digitaalisessa muodossa oleva kattava opetusmateriaalikokonaisuus laulunopetukseen. Materiaali on suunnattu ja suunniteltu peruskouluikäisten 7-12 </a:t>
            </a:r>
            <a:r>
              <a:rPr lang="fi-FI" sz="1800" dirty="0" err="1"/>
              <a:t>vuotiaiden</a:t>
            </a:r>
            <a:r>
              <a:rPr lang="fi-FI" sz="1800" dirty="0"/>
              <a:t> lasten opetukseen. 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Mobiilisovellus</a:t>
            </a:r>
            <a:r>
              <a:rPr lang="fi-FI" sz="1800" dirty="0"/>
              <a:t>, joka sisältää musiikkia, videoita ja tekstiä </a:t>
            </a:r>
            <a:r>
              <a:rPr lang="fi-FI" sz="1800" dirty="0" smtClean="0"/>
              <a:t>ja helppo</a:t>
            </a:r>
            <a:r>
              <a:rPr lang="fi-FI" sz="1800" dirty="0"/>
              <a:t>, intuitiivinen, mielenkiintoinen ja hauska.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Musiikkipedagogi, graafikko, musiikin tuottaja, videoiden tuottaja, koodaaja, markkinointi/myynti</a:t>
            </a:r>
          </a:p>
          <a:p>
            <a:pPr>
              <a:defRPr/>
            </a:pPr>
            <a:r>
              <a:rPr lang="fi-FI" sz="1800" dirty="0">
                <a:cs typeface="Tahoma" pitchFamily="34" charset="0"/>
              </a:rPr>
              <a:t>Yhteistyökumppani: </a:t>
            </a:r>
            <a:r>
              <a:rPr lang="fi-FI" sz="1800" dirty="0" smtClean="0">
                <a:cs typeface="Tahoma" pitchFamily="34" charset="0"/>
              </a:rPr>
              <a:t>ei ole, syntynyt opiskelijoiden työelämässä löytämästä tarpeesta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/>
              <a:t>AVEKin</a:t>
            </a:r>
            <a:r>
              <a:rPr lang="fi-FI" sz="1800" dirty="0"/>
              <a:t> järjestämään </a:t>
            </a:r>
            <a:r>
              <a:rPr lang="fi-FI" sz="1800" dirty="0">
                <a:hlinkClick r:id="rId5"/>
              </a:rPr>
              <a:t>cd</a:t>
            </a:r>
            <a:r>
              <a:rPr lang="fi-FI" sz="1800" baseline="30000" dirty="0">
                <a:hlinkClick r:id="rId5"/>
              </a:rPr>
              <a:t>2</a:t>
            </a:r>
            <a:r>
              <a:rPr lang="fi-FI" sz="1800" dirty="0">
                <a:hlinkClick r:id="rId5"/>
              </a:rPr>
              <a:t> –</a:t>
            </a:r>
            <a:r>
              <a:rPr lang="fi-FI" sz="1800" dirty="0" err="1" smtClean="0">
                <a:hlinkClick r:id="rId5"/>
              </a:rPr>
              <a:t>pitchauskilpailun</a:t>
            </a:r>
            <a:r>
              <a:rPr lang="fi-FI" sz="1800" dirty="0" smtClean="0">
                <a:hlinkClick r:id="rId5"/>
              </a:rPr>
              <a:t> </a:t>
            </a:r>
            <a:r>
              <a:rPr lang="fi-FI" sz="1800" dirty="0" smtClean="0"/>
              <a:t>neljän parhaan joukossa 2500 e palkinto </a:t>
            </a:r>
          </a:p>
          <a:p>
            <a:pPr>
              <a:defRPr/>
            </a:pPr>
            <a:r>
              <a:rPr lang="fi-FI" sz="1800" dirty="0" smtClean="0"/>
              <a:t>Ohjaava opettaja </a:t>
            </a:r>
            <a:r>
              <a:rPr lang="fi-FI" sz="1800" dirty="0" smtClean="0"/>
              <a:t>Laura-Maija </a:t>
            </a:r>
            <a:r>
              <a:rPr lang="fi-FI" sz="1800" dirty="0" smtClean="0"/>
              <a:t>Hero/ Kulttuurituotanto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i 3"/>
          <p:cNvSpPr/>
          <p:nvPr/>
        </p:nvSpPr>
        <p:spPr bwMode="auto">
          <a:xfrm>
            <a:off x="621314" y="105125"/>
            <a:ext cx="3621974" cy="733425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Esimerkki, poista tämä kalvo lopullisesta esityksestä!</a:t>
            </a:r>
            <a:endParaRPr kumimoji="0" lang="fi-FI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79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515155"/>
            <a:ext cx="7772400" cy="1159099"/>
          </a:xfrm>
        </p:spPr>
        <p:txBody>
          <a:bodyPr/>
          <a:lstStyle/>
          <a:p>
            <a:r>
              <a:rPr lang="fi-FI" dirty="0" smtClean="0"/>
              <a:t>Tässä kalvosetissä tiimimme esittelee projektin ja siitä opitut asiat. 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24.3.2016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00808"/>
            <a:ext cx="7772400" cy="533400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068946"/>
            <a:ext cx="7772400" cy="4315855"/>
          </a:xfrm>
        </p:spPr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03839"/>
            <a:ext cx="7772400" cy="533400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97735"/>
            <a:ext cx="7772400" cy="418706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Tiimin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meilit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roolit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78081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46220"/>
            <a:ext cx="7772400" cy="4238581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16718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84856"/>
            <a:ext cx="7772400" cy="4199945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408" y="259984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84856"/>
            <a:ext cx="7612064" cy="4553971"/>
          </a:xfrm>
        </p:spPr>
        <p:txBody>
          <a:bodyPr/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4" name="Suorakulmio 3"/>
          <p:cNvSpPr/>
          <p:nvPr/>
        </p:nvSpPr>
        <p:spPr bwMode="auto">
          <a:xfrm>
            <a:off x="6567055" y="4500748"/>
            <a:ext cx="2196935" cy="2268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Lopputulosten</a:t>
            </a:r>
            <a:r>
              <a:rPr kumimoji="0" lang="fi-FI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käyttöoikeuden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omistaa tilaaja, Metropolia ja tiimin jäsenet yhdessä sopimuksen mukaan (varmista, että sopimus on toimitettu opettajalle)</a:t>
            </a: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lisää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1481071" y="0"/>
            <a:ext cx="7237490" cy="5640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MINNO® Innovaatioprojekti 2016 - Loppukatselmus&amp;quot;&quot;/&gt;&lt;property id=&quot;20307&quot; value=&quot;314&quot;/&gt;&lt;/object&gt;&lt;object type=&quot;3&quot; unique_id=&quot;10004&quot;&gt;&lt;property id=&quot;20148&quot; value=&quot;5&quot;/&gt;&lt;property id=&quot;20300&quot; value=&quot;Slide 2 - &amp;quot;Tässä kalvosetissä tiimimme esittelee projektin ja siitä opitut asiat. (tämä dokumentti on laitettu Wikiin: Kulttuu&quot;/&gt;&lt;property id=&quot;20307&quot; value=&quot;327&quot;/&gt;&lt;/object&gt;&lt;object type=&quot;3&quot; unique_id=&quot;10005&quot;&gt;&lt;property id=&quot;20148&quot; value=&quot;5&quot;/&gt;&lt;property id=&quot;20300&quot; value=&quot;Slide 3 - &amp;quot;Mikä MINNO® on?&amp;quot;&quot;/&gt;&lt;property id=&quot;20307&quot; value=&quot;315&quot;/&gt;&lt;/object&gt;&lt;object type=&quot;3&quot; unique_id=&quot;10006&quot;&gt;&lt;property id=&quot;20148&quot; value=&quot;5&quot;/&gt;&lt;property id=&quot;20300&quot; value=&quot;Slide 4 - &amp;quot;Tiimin nimi&amp;quot;&quot;/&gt;&lt;property id=&quot;20307&quot; value=&quot;316&quot;/&gt;&lt;/object&gt;&lt;object type=&quot;3&quot; unique_id=&quot;10007&quot;&gt;&lt;property id=&quot;20148&quot; value=&quot;5&quot;/&gt;&lt;property id=&quot;20300&quot; value=&quot;Slide 5 - &amp;quot;Ryhmänne vastaanottama haaste ja tilaaja&amp;quot;&quot;/&gt;&lt;property id=&quot;20307&quot; value=&quot;317&quot;/&gt;&lt;/object&gt;&lt;object type=&quot;3&quot; unique_id=&quot;10008&quot;&gt;&lt;property id=&quot;20148&quot; value=&quot;5&quot;/&gt;&lt;property id=&quot;20300&quot; value=&quot;Slide 6 - &amp;quot;Ratkaisu - Projektikuvaus&amp;quot;&quot;/&gt;&lt;property id=&quot;20307&quot; value=&quot;318&quot;/&gt;&lt;/object&gt;&lt;object type=&quot;3&quot; unique_id=&quot;10009&quot;&gt;&lt;property id=&quot;20148&quot; value=&quot;5&quot;/&gt;&lt;property id=&quot;20300&quot; value=&quot;Slide 7 - &amp;quot;Lopputulos – mikä? Ja kuvia, linkkejä&amp;quot;&quot;/&gt;&lt;property id=&quot;20307&quot; value=&quot;319&quot;/&gt;&lt;/object&gt;&lt;object type=&quot;3&quot; unique_id=&quot;10010&quot;&gt;&lt;property id=&quot;20148&quot; value=&quot;5&quot;/&gt;&lt;property id=&quot;20300&quot; value=&quot;Slide 8&quot;/&gt;&lt;property id=&quot;20307&quot; value=&quot;320&quot;/&gt;&lt;/object&gt;&lt;object type=&quot;3&quot; unique_id=&quot;10018&quot;&gt;&lt;property id=&quot;20148&quot; value=&quot;5&quot;/&gt;&lt;property id=&quot;20300&quot; value=&quot;Slide 9&quot;/&gt;&lt;property id=&quot;20307&quot; value=&quot;296&quot;/&gt;&lt;/object&gt;&lt;/object&gt;&lt;object type=&quot;8&quot; unique_id=&quot;1003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5545</TotalTime>
  <Words>194</Words>
  <Application>Microsoft Office PowerPoint</Application>
  <PresentationFormat>Näytössä katseltava diaesitys (4:3)</PresentationFormat>
  <Paragraphs>49</Paragraphs>
  <Slides>11</Slides>
  <Notes>2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  <vt:variant>
        <vt:lpstr>Mukautetut diaesitykset</vt:lpstr>
      </vt:variant>
      <vt:variant>
        <vt:i4>18</vt:i4>
      </vt:variant>
    </vt:vector>
  </HeadingPairs>
  <TitlesOfParts>
    <vt:vector size="35" baseType="lpstr">
      <vt:lpstr>ＭＳ Ｐゴシック</vt:lpstr>
      <vt:lpstr>Arial</vt:lpstr>
      <vt:lpstr>Tahoma</vt:lpstr>
      <vt:lpstr>Times</vt:lpstr>
      <vt:lpstr>Wingdings</vt:lpstr>
      <vt:lpstr>2_Metropolia_strategia</vt:lpstr>
      <vt:lpstr>MINNO® Innovaatioprojekti 2016 - Loppukatselmus</vt:lpstr>
      <vt:lpstr>Tässä kalvosetissä tiimimme esittelee projektin ja siitä opitut asiat. </vt:lpstr>
      <vt:lpstr>Mikä MINNO® on?</vt:lpstr>
      <vt:lpstr>Tiimin nimi</vt:lpstr>
      <vt:lpstr>Ryhmänne vastaanottama haaste ja tilaaja</vt:lpstr>
      <vt:lpstr>Ratkaisu - Projektikuvaus</vt:lpstr>
      <vt:lpstr>Lopputulos – mikä? Ja kuvia, linkkejä</vt:lpstr>
      <vt:lpstr>PowerPoint-esitys</vt:lpstr>
      <vt:lpstr>PowerPoint-esitys</vt:lpstr>
      <vt:lpstr>Tässä esimerkki miten lopputuotosta voi kuvata, poista nämä kalvot lopullisesta esityksestä Lopputuotoksen nimi tai kuvaus </vt:lpstr>
      <vt:lpstr>Laulunopetussovellus 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Tuuli Sinervo</cp:lastModifiedBy>
  <cp:revision>178</cp:revision>
  <dcterms:created xsi:type="dcterms:W3CDTF">2012-03-26T07:11:52Z</dcterms:created>
  <dcterms:modified xsi:type="dcterms:W3CDTF">2016-03-24T06:56:55Z</dcterms:modified>
</cp:coreProperties>
</file>