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DataLst>
    <p:tags r:id="rId9"/>
  </p:custData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8" d="100"/>
          <a:sy n="78" d="100"/>
        </p:scale>
        <p:origin x="133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E56702-F6F5-4A45-95D1-A0EDED5321D4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69137-9DB6-45C8-9E94-CBAFEEE30C9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2786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24.3.2016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Tahoma"/>
                <a:cs typeface="Tahoma"/>
              </a:rPr>
              <a:t>Kuinka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monialaista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Innovaatioprojektia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voisi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kehittää</a:t>
            </a:r>
            <a:r>
              <a:rPr lang="en-US" dirty="0">
                <a:latin typeface="Tahoma"/>
                <a:cs typeface="Tahoma"/>
              </a:rPr>
              <a:t>?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smtClean="0"/>
          </a:p>
          <a:p>
            <a:r>
              <a:rPr lang="fi-FI" smtClean="0"/>
              <a:t>MINNO</a:t>
            </a:r>
            <a:r>
              <a:rPr lang="fi-FI"/>
              <a:t>® Innovaatioprojekti 2016</a:t>
            </a: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2256118"/>
            <a:ext cx="3657600" cy="4001246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2256119"/>
            <a:ext cx="3657600" cy="4001246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21404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mielipiteitä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vaikka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pienelläkin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fontilla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03266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Jokainen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listaa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Listatkaa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asioita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yksityiskohtiakin</a:t>
            </a:r>
            <a:r>
              <a:rPr lang="en-US" dirty="0" smtClean="0">
                <a:latin typeface="Tahoma"/>
                <a:cs typeface="Tahoma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7056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2137333"/>
            <a:ext cx="7772400" cy="3948112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Auta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r>
              <a:rPr lang="en-US" dirty="0" smtClean="0">
                <a:latin typeface="Tahoma"/>
                <a:cs typeface="Tahoma"/>
              </a:rPr>
              <a:t> 10 op –</a:t>
            </a:r>
            <a:r>
              <a:rPr lang="en-US" dirty="0" err="1" smtClean="0">
                <a:latin typeface="Tahoma"/>
                <a:cs typeface="Tahoma"/>
              </a:rPr>
              <a:t>toteutusta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puitteet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ajoitukset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ohjaus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tilaukset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rooli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jne</a:t>
            </a:r>
            <a:r>
              <a:rPr lang="en-US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68535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graphicFrame>
        <p:nvGraphicFramePr>
          <p:cNvPr id="9" name="Table 3"/>
          <p:cNvGraphicFramePr>
            <a:graphicFrameLocks noGrp="1"/>
          </p:cNvGraphicFramePr>
          <p:nvPr>
            <p:extLst/>
          </p:nvPr>
        </p:nvGraphicFramePr>
        <p:xfrm>
          <a:off x="-1" y="2"/>
          <a:ext cx="9250876" cy="6858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250450"/>
                <a:gridCol w="2250450"/>
                <a:gridCol w="2250450"/>
                <a:gridCol w="2499526"/>
              </a:tblGrid>
              <a:tr h="486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Arviointikohteet </a:t>
                      </a:r>
                      <a:br>
                        <a:rPr lang="fi-FI" sz="1200" dirty="0">
                          <a:effectLst/>
                        </a:rPr>
                      </a:br>
                      <a:r>
                        <a:rPr lang="fi-FI" sz="1200" dirty="0">
                          <a:effectLst/>
                        </a:rPr>
                        <a:t> 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Kiitettävä (5)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Hyvä (4-3)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Tyydyttävä (2-1)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Projekti- ja verkosto-osaaminen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2256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Yhteistoiminnallisuus, ryhmätyö-, neuvottelu- ja viestintäosaaminen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150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Asiantuntijaosaaminen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  <a:tr h="1592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200">
                          <a:effectLst/>
                        </a:rPr>
                        <a:t>Ongelmanratkaisu-, kehittämis- ja uudistamis-osaaminen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6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200" dirty="0">
                          <a:effectLst/>
                        </a:rPr>
                        <a:t>Opiskelija on mukana kehittämässä toimintatapoja tai palveluja. </a:t>
                      </a:r>
                      <a:endParaRPr lang="fi-FI" sz="16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0240" marR="30240" marT="30240" marB="302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37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8&quot; unique_id=&quot;10055&quot;&gt;&lt;/object&gt;&lt;object type=&quot;2&quot; unique_id=&quot;10056&quot;&gt;&lt;object type=&quot;3&quot; unique_id=&quot;10057&quot;&gt;&lt;property id=&quot;20148&quot; value=&quot;5&quot;/&gt;&lt;property id=&quot;20300&quot; value=&quot;Slide 1 - &amp;quot;Kuinka monialaista Innovaatioprojektia voisi kehittää?&amp;quot;&quot;/&gt;&lt;property id=&quot;20307&quot; value=&quot;256&quot;/&gt;&lt;/object&gt;&lt;object type=&quot;3&quot; unique_id=&quot;10058&quot;&gt;&lt;property id=&quot;20148&quot; value=&quot;5&quot;/&gt;&lt;property id=&quot;20300&quot; value=&quot;Slide 2 - &amp;quot;Projektin plussat ja miinukset&amp;quot;&quot;/&gt;&lt;property id=&quot;20307&quot; value=&quot;257&quot;/&gt;&lt;/object&gt;&lt;object type=&quot;3&quot; unique_id=&quot;10059&quot;&gt;&lt;property id=&quot;20148&quot; value=&quot;5&quot;/&gt;&lt;property id=&quot;20300&quot; value=&quot;Slide 3 - &amp;quot;Ryhmätyö – kuinka onnistui?&amp;quot;&quot;/&gt;&lt;property id=&quot;20307&quot; value=&quot;258&quot;/&gt;&lt;/object&gt;&lt;object type=&quot;3&quot; unique_id=&quot;10060&quot;&gt;&lt;property id=&quot;20148&quot; value=&quot;5&quot;/&gt;&lt;property id=&quot;20300&quot; value=&quot;Slide 4 - &amp;quot;Mitä opitte? Jokainen listaa&amp;quot;&quot;/&gt;&lt;property id=&quot;20307&quot; value=&quot;259&quot;/&gt;&lt;/object&gt;&lt;object type=&quot;3&quot; unique_id=&quot;10061&quot;&gt;&lt;property id=&quot;20148&quot; value=&quot;5&quot;/&gt;&lt;property id=&quot;20300&quot; value=&quot;Slide 5 - &amp;quot;Kuinka monialaista Innovaatioprojektia voisi kehittää?&amp;quot;&quot;/&gt;&lt;property id=&quot;20307&quot; value=&quot;260&quot;/&gt;&lt;/object&gt;&lt;object type=&quot;3&quot; unique_id=&quot;10062&quot;&gt;&lt;property id=&quot;20148&quot; value=&quot;5&quot;/&gt;&lt;property id=&quot;20300&quot; value=&quot;Slide 6&quot;/&gt;&lt;property id=&quot;20307&quot; value=&quot;261&quot;/&gt;&lt;/object&gt;&lt;object type=&quot;3&quot; unique_id=&quot;10063&quot;&gt;&lt;property id=&quot;20148&quot; value=&quot;5&quot;/&gt;&lt;property id=&quot;20300&quot; value=&quot;Slide 7 - &amp;quot;Lopputuotoksen nimi tai kuvaus &amp;quot;&quot;/&gt;&lt;property id=&quot;20307&quot; value=&quot;262&quot;/&gt;&lt;/object&gt;&lt;object type=&quot;3&quot; unique_id=&quot;10064&quot;&gt;&lt;property id=&quot;20148&quot; value=&quot;5&quot;/&gt;&lt;property id=&quot;20300&quot; value=&quot;Slide 8 - &amp;quot;Laulunopetussovellus &amp;quot;&quot;/&gt;&lt;property id=&quot;20307&quot; value=&quot;26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</TotalTime>
  <Words>286</Words>
  <Application>Microsoft Office PowerPoint</Application>
  <PresentationFormat>Näytössä katseltava diaesitys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11" baseType="lpstr">
      <vt:lpstr>Arial</vt:lpstr>
      <vt:lpstr>Calibri</vt:lpstr>
      <vt:lpstr>Tahoma</vt:lpstr>
      <vt:lpstr>Times New Roman</vt:lpstr>
      <vt:lpstr>Blank</vt:lpstr>
      <vt:lpstr>Kuinka monialaista Innovaatioprojektia voisi kehittää?</vt:lpstr>
      <vt:lpstr>Projektin plussat ja miinukset</vt:lpstr>
      <vt:lpstr>Ryhmätyö – kuinka onnistui?</vt:lpstr>
      <vt:lpstr>Mitä opitte? Jokainen listaa</vt:lpstr>
      <vt:lpstr>Kuinka monialaista Innovaatioprojektia voisi kehittää?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Kuinka monialaista Innovaatioprojektia voisi kehittää?</dc:title>
  <dc:creator>Anne Talvenheimo-Pesu</dc:creator>
  <cp:lastModifiedBy>Tuuli Sinervo</cp:lastModifiedBy>
  <cp:revision>2</cp:revision>
  <dcterms:created xsi:type="dcterms:W3CDTF">2016-03-18T09:36:12Z</dcterms:created>
  <dcterms:modified xsi:type="dcterms:W3CDTF">2016-03-24T06:49:25Z</dcterms:modified>
</cp:coreProperties>
</file>