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9" r:id="rId4"/>
    <p:sldId id="263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3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13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amakuv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814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6602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inaus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10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8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i-FI"/>
              <a:t>Muokkaa tekstin perustyylejä napsauttamalla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TextBox 11"/>
          <p:cNvSpPr txBox="1"/>
          <p:nvPr/>
        </p:nvSpPr>
        <p:spPr>
          <a:xfrm>
            <a:off x="673898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1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0811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imikor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3184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arak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5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7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524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uvan sara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4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7" y="4827213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7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5" y="4827211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3985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021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3" y="430216"/>
            <a:ext cx="1314793" cy="5826125"/>
          </a:xfrm>
        </p:spPr>
        <p:txBody>
          <a:bodyPr vert="eaVert" anchor="b" anchorCtr="0"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002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106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2861736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246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1" y="2060577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6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131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1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1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7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7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3343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1153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8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3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332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8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208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90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23.5.2016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6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2" y="295738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70652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metropolia.fi/pages/viewpage.action?pageId=135859930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wiki.metropolia.fi/download/attachments/135859930/2.png?version=1&amp;modificationDate=1453909955000&amp;api=v2"/>
          <p:cNvSpPr>
            <a:spLocks noChangeAspect="1" noChangeArrowheads="1"/>
          </p:cNvSpPr>
          <p:nvPr/>
        </p:nvSpPr>
        <p:spPr bwMode="auto">
          <a:xfrm>
            <a:off x="155574" y="-144463"/>
            <a:ext cx="3408313" cy="34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7" name="Tekstiruutu 6"/>
          <p:cNvSpPr txBox="1"/>
          <p:nvPr/>
        </p:nvSpPr>
        <p:spPr>
          <a:xfrm>
            <a:off x="2267744" y="4181593"/>
            <a:ext cx="67687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fi-FI" sz="4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Vinkkejä työelämästä</a:t>
            </a:r>
          </a:p>
          <a:p>
            <a:endParaRPr lang="fi-FI" dirty="0"/>
          </a:p>
        </p:txBody>
      </p:sp>
      <p:sp>
        <p:nvSpPr>
          <p:cNvPr id="8" name="Tekstiruutu 7"/>
          <p:cNvSpPr txBox="1"/>
          <p:nvPr/>
        </p:nvSpPr>
        <p:spPr>
          <a:xfrm>
            <a:off x="323528" y="5877272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Laurea-kirjasto ja Metropolian kirjasto 25.5.2016</a:t>
            </a:r>
          </a:p>
          <a:p>
            <a:endParaRPr lang="fi-FI" sz="2400" dirty="0"/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4" r="-400" b="23750"/>
          <a:stretch/>
        </p:blipFill>
        <p:spPr>
          <a:xfrm>
            <a:off x="0" y="-27384"/>
            <a:ext cx="9180512" cy="409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6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Ohjelma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883528"/>
            <a:ext cx="8404298" cy="475210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fi-FI" sz="2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9-9.30 </a:t>
            </a:r>
            <a:r>
              <a:rPr lang="fi-FI" sz="2400" dirty="0">
                <a:latin typeface="+mn-lt"/>
              </a:rPr>
              <a:t>Aamukahvit ja johdanto </a:t>
            </a:r>
          </a:p>
          <a:p>
            <a:pPr marL="0" indent="0">
              <a:buNone/>
            </a:pPr>
            <a:r>
              <a:rPr lang="fi-FI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9.30 - 10. </a:t>
            </a:r>
            <a:r>
              <a:rPr lang="fi-FI" sz="2400" dirty="0">
                <a:solidFill>
                  <a:srgbClr val="FFFFFF"/>
                </a:solidFill>
                <a:latin typeface="+mn-lt"/>
              </a:rPr>
              <a:t>Janne </a:t>
            </a:r>
            <a:r>
              <a:rPr lang="fi-FI" sz="2400" dirty="0" smtClean="0">
                <a:solidFill>
                  <a:srgbClr val="FFFFFF"/>
                </a:solidFill>
                <a:latin typeface="+mn-lt"/>
              </a:rPr>
              <a:t>Miettinen,</a:t>
            </a:r>
            <a:r>
              <a:rPr lang="fi-FI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fi-FI" sz="2400" dirty="0" err="1" smtClean="0">
                <a:solidFill>
                  <a:srgbClr val="FFFFFF"/>
                </a:solidFill>
                <a:latin typeface="+mn-lt"/>
              </a:rPr>
              <a:t>Monster</a:t>
            </a:r>
            <a:endParaRPr lang="fi-FI" sz="2400" dirty="0">
              <a:solidFill>
                <a:srgbClr val="FFFFFF"/>
              </a:solidFill>
              <a:latin typeface="+mn-lt"/>
            </a:endParaRPr>
          </a:p>
          <a:p>
            <a:pPr marL="0" indent="0">
              <a:buNone/>
            </a:pPr>
            <a:r>
              <a:rPr lang="fi-FI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10. - </a:t>
            </a:r>
            <a:r>
              <a:rPr lang="fi-FI" sz="2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10.30 </a:t>
            </a:r>
            <a:r>
              <a:rPr lang="fi-FI" sz="2400" dirty="0">
                <a:solidFill>
                  <a:srgbClr val="FFFFFF"/>
                </a:solidFill>
                <a:latin typeface="+mn-lt"/>
              </a:rPr>
              <a:t>Harri </a:t>
            </a:r>
            <a:r>
              <a:rPr lang="fi-FI" sz="2400" dirty="0" err="1">
                <a:solidFill>
                  <a:srgbClr val="FFFFFF"/>
                </a:solidFill>
                <a:latin typeface="+mn-lt"/>
              </a:rPr>
              <a:t>Gröning</a:t>
            </a:r>
            <a:r>
              <a:rPr lang="fi-FI" sz="2400" dirty="0">
                <a:solidFill>
                  <a:srgbClr val="FFFFFF"/>
                </a:solidFill>
                <a:latin typeface="+mn-lt"/>
              </a:rPr>
              <a:t>, </a:t>
            </a:r>
            <a:r>
              <a:rPr lang="fi-FI" sz="2400" dirty="0" smtClean="0">
                <a:solidFill>
                  <a:srgbClr val="FFFFFF"/>
                </a:solidFill>
                <a:latin typeface="+mn-lt"/>
              </a:rPr>
              <a:t>Fazer</a:t>
            </a:r>
            <a:endParaRPr lang="fi-FI" sz="2400" dirty="0">
              <a:solidFill>
                <a:srgbClr val="FFFFFF"/>
              </a:solidFill>
              <a:latin typeface="+mn-lt"/>
            </a:endParaRPr>
          </a:p>
          <a:p>
            <a:pPr marL="0" indent="0">
              <a:buNone/>
            </a:pPr>
            <a:r>
              <a:rPr lang="fi-FI" sz="2400" dirty="0" smtClean="0">
                <a:latin typeface="+mn-lt"/>
              </a:rPr>
              <a:t>Tauko</a:t>
            </a:r>
            <a:endParaRPr lang="fi-FI" sz="2400" dirty="0">
              <a:latin typeface="+mn-lt"/>
            </a:endParaRPr>
          </a:p>
          <a:p>
            <a:pPr marL="0" indent="0">
              <a:buNone/>
            </a:pPr>
            <a:r>
              <a:rPr lang="fi-FI" sz="2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10.45 - 11.45 </a:t>
            </a:r>
            <a:r>
              <a:rPr lang="fi-FI" sz="2400" dirty="0">
                <a:latin typeface="+mn-lt"/>
              </a:rPr>
              <a:t>Kyllä löytyy! </a:t>
            </a:r>
            <a:r>
              <a:rPr lang="fi-FI" sz="2400" dirty="0" smtClean="0">
                <a:latin typeface="+mn-lt"/>
              </a:rPr>
              <a:t/>
            </a:r>
            <a:br>
              <a:rPr lang="fi-FI" sz="2400" dirty="0" smtClean="0">
                <a:latin typeface="+mn-lt"/>
              </a:rPr>
            </a:br>
            <a:r>
              <a:rPr lang="fi-FI" sz="2400" dirty="0" smtClean="0">
                <a:latin typeface="+mn-lt"/>
              </a:rPr>
              <a:t>Tiedonlähteet </a:t>
            </a:r>
            <a:r>
              <a:rPr lang="fi-FI" sz="2400" dirty="0">
                <a:latin typeface="+mn-lt"/>
              </a:rPr>
              <a:t>työssäni </a:t>
            </a:r>
            <a:br>
              <a:rPr lang="fi-FI" sz="2400" dirty="0">
                <a:latin typeface="+mn-lt"/>
              </a:rPr>
            </a:br>
            <a:r>
              <a:rPr lang="fi-FI" sz="2400" dirty="0">
                <a:latin typeface="+mn-lt"/>
              </a:rPr>
              <a:t>(paneelikeskustelu</a:t>
            </a:r>
            <a:r>
              <a:rPr lang="fi-FI" sz="2400" dirty="0">
                <a:solidFill>
                  <a:srgbClr val="FFFFFF"/>
                </a:solidFill>
                <a:latin typeface="+mn-lt"/>
              </a:rPr>
              <a:t>)</a:t>
            </a:r>
          </a:p>
          <a:p>
            <a:pPr marL="0" indent="0">
              <a:buNone/>
            </a:pPr>
            <a:r>
              <a:rPr lang="fi-FI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11.45 </a:t>
            </a:r>
            <a:r>
              <a:rPr lang="fi-FI" sz="2400" dirty="0" smtClean="0">
                <a:latin typeface="+mn-lt"/>
              </a:rPr>
              <a:t>Yhteenveto</a:t>
            </a:r>
            <a:endParaRPr lang="fi-FI" sz="2400" dirty="0">
              <a:latin typeface="+mn-lt"/>
            </a:endParaRPr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24283"/>
          <a:stretch/>
        </p:blipFill>
        <p:spPr>
          <a:xfrm>
            <a:off x="5724128" y="-27384"/>
            <a:ext cx="3456384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7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32470" y="2130126"/>
            <a:ext cx="6711654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3200" dirty="0"/>
              <a:t>Panelistit</a:t>
            </a:r>
          </a:p>
          <a:p>
            <a:r>
              <a:rPr lang="fi-FI" sz="3200" dirty="0"/>
              <a:t>Heidi Jakkula</a:t>
            </a:r>
          </a:p>
          <a:p>
            <a:r>
              <a:rPr lang="fi-FI" sz="3200" dirty="0"/>
              <a:t>Elisa Rosén</a:t>
            </a:r>
          </a:p>
          <a:p>
            <a:r>
              <a:rPr lang="fi-FI" sz="3200" dirty="0"/>
              <a:t>Milla Hakkarainen</a:t>
            </a:r>
          </a:p>
          <a:p>
            <a:endParaRPr lang="fi-FI" sz="3200" dirty="0"/>
          </a:p>
          <a:p>
            <a:pPr marL="0" indent="0">
              <a:buNone/>
            </a:pPr>
            <a:r>
              <a:rPr lang="fi-FI" sz="3200" dirty="0"/>
              <a:t>Juontaja</a:t>
            </a:r>
          </a:p>
          <a:p>
            <a:r>
              <a:rPr lang="fi-FI" sz="3200" dirty="0"/>
              <a:t>Kaisu Sallasmaa</a:t>
            </a:r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" t="-1453" r="16708" b="3801"/>
          <a:stretch/>
        </p:blipFill>
        <p:spPr>
          <a:xfrm>
            <a:off x="5076058" y="188640"/>
            <a:ext cx="4032447" cy="666936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72667" y="279547"/>
            <a:ext cx="8519628" cy="1400175"/>
          </a:xfrm>
        </p:spPr>
        <p:txBody>
          <a:bodyPr/>
          <a:lstStyle/>
          <a:p>
            <a:r>
              <a:rPr lang="fi-FI" sz="4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Kyllä löytyy! </a:t>
            </a:r>
            <a:r>
              <a:rPr lang="fi-FI" sz="3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fi-FI" sz="3200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fi-FI" sz="4400" dirty="0">
                <a:solidFill>
                  <a:srgbClr val="8AD0D6"/>
                </a:solidFill>
                <a:latin typeface="Century Gothic"/>
              </a:rPr>
              <a:t>Tiedonlähteet </a:t>
            </a:r>
            <a:r>
              <a:rPr lang="fi-FI" sz="4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työssäni</a:t>
            </a:r>
            <a:endParaRPr lang="en-US" sz="4400" dirty="0">
              <a:solidFill>
                <a:srgbClr val="8AD0D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8668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1828115"/>
            <a:ext cx="7524327" cy="5016218"/>
          </a:xfrm>
          <a:prstGeom prst="rect">
            <a:avLst/>
          </a:prstGeom>
        </p:spPr>
      </p:pic>
      <p:sp>
        <p:nvSpPr>
          <p:cNvPr id="2" name="Tekstiruutu 1"/>
          <p:cNvSpPr txBox="1"/>
          <p:nvPr/>
        </p:nvSpPr>
        <p:spPr>
          <a:xfrm>
            <a:off x="899592" y="1988840"/>
            <a:ext cx="7154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wiki.metropolia.fi/</a:t>
            </a:r>
            <a:r>
              <a:rPr lang="fi-FI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pages</a:t>
            </a:r>
            <a:r>
              <a:rPr lang="fi-FI" dirty="0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/</a:t>
            </a:r>
            <a:r>
              <a:rPr lang="fi-FI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viewpage.action?pageId</a:t>
            </a:r>
            <a:r>
              <a:rPr lang="fi-FI" dirty="0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3"/>
              </a:rPr>
              <a:t>=135859930</a:t>
            </a:r>
            <a:endParaRPr lang="fi-FI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23528" y="997118"/>
            <a:ext cx="8555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Tieto hallussa </a:t>
            </a:r>
            <a:r>
              <a:rPr lang="fi-FI" sz="4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arkityössä -wiki</a:t>
            </a:r>
            <a:endParaRPr lang="fi-FI" sz="4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i">
  <a:themeElements>
    <a:clrScheme name="Ioni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i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i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270</TotalTime>
  <Words>54</Words>
  <Application>Microsoft Office PowerPoint</Application>
  <PresentationFormat>Näytössä katseltava diaesitys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Ioni</vt:lpstr>
      <vt:lpstr>PowerPoint-esitys</vt:lpstr>
      <vt:lpstr>Ohjelma</vt:lpstr>
      <vt:lpstr>Kyllä löytyy!  Tiedonlähteet työssäni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Päivi Kumar</dc:creator>
  <cp:lastModifiedBy>Päivi Kumar</cp:lastModifiedBy>
  <cp:revision>23</cp:revision>
  <dcterms:created xsi:type="dcterms:W3CDTF">2016-05-16T07:24:58Z</dcterms:created>
  <dcterms:modified xsi:type="dcterms:W3CDTF">2016-05-23T11:46:25Z</dcterms:modified>
</cp:coreProperties>
</file>