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1"/>
    <p:sldMasterId id="2147483821" r:id="rId2"/>
  </p:sldMasterIdLst>
  <p:notesMasterIdLst>
    <p:notesMasterId r:id="rId23"/>
  </p:notesMasterIdLst>
  <p:sldIdLst>
    <p:sldId id="263" r:id="rId3"/>
    <p:sldId id="282" r:id="rId4"/>
    <p:sldId id="257" r:id="rId5"/>
    <p:sldId id="258" r:id="rId6"/>
    <p:sldId id="259" r:id="rId7"/>
    <p:sldId id="260" r:id="rId8"/>
    <p:sldId id="261" r:id="rId9"/>
    <p:sldId id="276" r:id="rId10"/>
    <p:sldId id="267" r:id="rId11"/>
    <p:sldId id="278" r:id="rId12"/>
    <p:sldId id="265" r:id="rId13"/>
    <p:sldId id="281" r:id="rId14"/>
    <p:sldId id="284" r:id="rId15"/>
    <p:sldId id="286" r:id="rId16"/>
    <p:sldId id="273" r:id="rId17"/>
    <p:sldId id="262" r:id="rId18"/>
    <p:sldId id="269" r:id="rId19"/>
    <p:sldId id="270" r:id="rId20"/>
    <p:sldId id="283" r:id="rId21"/>
    <p:sldId id="28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lle koskela" initials="vk" lastIdx="1" clrIdx="0">
    <p:extLst>
      <p:ext uri="{19B8F6BF-5375-455C-9EA6-DF929625EA0E}">
        <p15:presenceInfo xmlns:p15="http://schemas.microsoft.com/office/powerpoint/2012/main" userId="61552aa2e97fb00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33" autoAdjust="0"/>
    <p:restoredTop sz="51744" autoAdjust="0"/>
  </p:normalViewPr>
  <p:slideViewPr>
    <p:cSldViewPr snapToGrid="0">
      <p:cViewPr varScale="1">
        <p:scale>
          <a:sx n="59" d="100"/>
          <a:sy n="59" d="100"/>
        </p:scale>
        <p:origin x="3222" y="84"/>
      </p:cViewPr>
      <p:guideLst/>
    </p:cSldViewPr>
  </p:slideViewPr>
  <p:notesTextViewPr>
    <p:cViewPr>
      <p:scale>
        <a:sx n="1" d="1"/>
        <a:sy n="1" d="1"/>
      </p:scale>
      <p:origin x="0" y="0"/>
    </p:cViewPr>
  </p:notesTextViewPr>
  <p:notesViewPr>
    <p:cSldViewPr snapToGrid="0">
      <p:cViewPr varScale="1">
        <p:scale>
          <a:sx n="100" d="100"/>
          <a:sy n="100" d="100"/>
        </p:scale>
        <p:origin x="66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7F4351-C50A-4DE6-B2C9-3057D4C4FDE2}" type="doc">
      <dgm:prSet loTypeId="urn:microsoft.com/office/officeart/2005/8/layout/pyramid3" loCatId="pyramid" qsTypeId="urn:microsoft.com/office/officeart/2005/8/quickstyle/3d9" qsCatId="3D" csTypeId="urn:microsoft.com/office/officeart/2005/8/colors/colorful1" csCatId="colorful" phldr="1"/>
      <dgm:spPr>
        <a:scene3d>
          <a:camera prst="perspectiveRelaxed">
            <a:rot lat="1271855" lon="21224310" rev="21596830"/>
          </a:camera>
          <a:lightRig rig="soft" dir="t"/>
          <a:backdrop>
            <a:anchor x="0" y="0" z="-210000"/>
            <a:norm dx="0" dy="0" dz="914400"/>
            <a:up dx="0" dy="914400" dz="0"/>
          </a:backdrop>
        </a:scene3d>
      </dgm:spPr>
    </dgm:pt>
    <dgm:pt modelId="{DF799496-1F99-45FC-9887-D43A206E5E00}">
      <dgm:prSet phldrT="[Text]"/>
      <dgm:spPr/>
      <dgm:t>
        <a:bodyPr/>
        <a:lstStyle/>
        <a:p>
          <a:r>
            <a:rPr lang="fi-FI" dirty="0" smtClean="0"/>
            <a:t>TUOTANTOPAIKKA</a:t>
          </a:r>
          <a:endParaRPr lang="fi-FI" dirty="0"/>
        </a:p>
      </dgm:t>
    </dgm:pt>
    <dgm:pt modelId="{E9537EE6-B397-4896-8C9C-BF1870F93784}" type="parTrans" cxnId="{96AF341A-B8EC-4A6F-A61F-33B84108B90F}">
      <dgm:prSet/>
      <dgm:spPr/>
      <dgm:t>
        <a:bodyPr/>
        <a:lstStyle/>
        <a:p>
          <a:endParaRPr lang="fi-FI"/>
        </a:p>
      </dgm:t>
    </dgm:pt>
    <dgm:pt modelId="{FB9EB98E-8CF2-4358-9687-4386A102707C}" type="sibTrans" cxnId="{96AF341A-B8EC-4A6F-A61F-33B84108B90F}">
      <dgm:prSet/>
      <dgm:spPr/>
      <dgm:t>
        <a:bodyPr/>
        <a:lstStyle/>
        <a:p>
          <a:endParaRPr lang="fi-FI"/>
        </a:p>
      </dgm:t>
    </dgm:pt>
    <dgm:pt modelId="{C4EC49C8-4E1E-4171-818C-232688B3C758}">
      <dgm:prSet phldrT="[Text]"/>
      <dgm:spPr>
        <a:sp3d extrusionH="152250" prstMaterial="matte">
          <a:bevelT w="165100" prst="coolSlant"/>
        </a:sp3d>
      </dgm:spPr>
      <dgm:t>
        <a:bodyPr/>
        <a:lstStyle/>
        <a:p>
          <a:r>
            <a:rPr lang="fi-FI" dirty="0" smtClean="0"/>
            <a:t>TUOTANTOLINJA</a:t>
          </a:r>
          <a:endParaRPr lang="fi-FI" dirty="0"/>
        </a:p>
      </dgm:t>
    </dgm:pt>
    <dgm:pt modelId="{98830813-81BC-49D4-9CB2-B0A1DE741981}" type="parTrans" cxnId="{B9D53DA5-82EF-403C-9899-2CF8A8AC71ED}">
      <dgm:prSet/>
      <dgm:spPr/>
      <dgm:t>
        <a:bodyPr/>
        <a:lstStyle/>
        <a:p>
          <a:endParaRPr lang="fi-FI"/>
        </a:p>
      </dgm:t>
    </dgm:pt>
    <dgm:pt modelId="{04361042-960B-4904-BFDB-0F5209C66736}" type="sibTrans" cxnId="{B9D53DA5-82EF-403C-9899-2CF8A8AC71ED}">
      <dgm:prSet/>
      <dgm:spPr/>
      <dgm:t>
        <a:bodyPr/>
        <a:lstStyle/>
        <a:p>
          <a:endParaRPr lang="fi-FI"/>
        </a:p>
      </dgm:t>
    </dgm:pt>
    <dgm:pt modelId="{F34AF706-3B5F-4A34-8734-8EAE29BF1F61}">
      <dgm:prSet phldrT="[Text]"/>
      <dgm:spPr/>
      <dgm:t>
        <a:bodyPr/>
        <a:lstStyle/>
        <a:p>
          <a:r>
            <a:rPr lang="fi-FI" dirty="0" smtClean="0"/>
            <a:t>TOIMINTOPAIKKA</a:t>
          </a:r>
          <a:endParaRPr lang="fi-FI" dirty="0"/>
        </a:p>
      </dgm:t>
    </dgm:pt>
    <dgm:pt modelId="{F2F24A51-0B78-4D3C-874F-5DF8B212B18C}" type="parTrans" cxnId="{22D9BAA6-DE00-4B43-A014-639E4C28957E}">
      <dgm:prSet/>
      <dgm:spPr/>
      <dgm:t>
        <a:bodyPr/>
        <a:lstStyle/>
        <a:p>
          <a:endParaRPr lang="fi-FI"/>
        </a:p>
      </dgm:t>
    </dgm:pt>
    <dgm:pt modelId="{6AA00146-F2F2-4159-B619-E3A859D70F3C}" type="sibTrans" cxnId="{22D9BAA6-DE00-4B43-A014-639E4C28957E}">
      <dgm:prSet/>
      <dgm:spPr/>
      <dgm:t>
        <a:bodyPr/>
        <a:lstStyle/>
        <a:p>
          <a:endParaRPr lang="fi-FI"/>
        </a:p>
      </dgm:t>
    </dgm:pt>
    <dgm:pt modelId="{3CB3531D-3B84-48AA-AE06-2A8F6269EC78}">
      <dgm:prSet phldrT="[Text]"/>
      <dgm:spPr/>
      <dgm:t>
        <a:bodyPr/>
        <a:lstStyle/>
        <a:p>
          <a:r>
            <a:rPr lang="fi-FI" dirty="0" smtClean="0"/>
            <a:t>LAITE</a:t>
          </a:r>
          <a:endParaRPr lang="fi-FI" dirty="0"/>
        </a:p>
      </dgm:t>
    </dgm:pt>
    <dgm:pt modelId="{7FF173B5-CAC8-45A2-85ED-9A47F44A4E63}" type="parTrans" cxnId="{F6D51B13-87CB-4A69-9E7B-31CF535F0837}">
      <dgm:prSet/>
      <dgm:spPr/>
      <dgm:t>
        <a:bodyPr/>
        <a:lstStyle/>
        <a:p>
          <a:endParaRPr lang="fi-FI"/>
        </a:p>
      </dgm:t>
    </dgm:pt>
    <dgm:pt modelId="{19C170BF-F7B9-4776-A4DC-056327E83578}" type="sibTrans" cxnId="{F6D51B13-87CB-4A69-9E7B-31CF535F0837}">
      <dgm:prSet/>
      <dgm:spPr/>
      <dgm:t>
        <a:bodyPr/>
        <a:lstStyle/>
        <a:p>
          <a:endParaRPr lang="fi-FI"/>
        </a:p>
      </dgm:t>
    </dgm:pt>
    <dgm:pt modelId="{5E04C2A6-D4B6-4E50-9CDA-D5D06A9D00B9}">
      <dgm:prSet phldrT="[Text]"/>
      <dgm:spPr/>
      <dgm:t>
        <a:bodyPr/>
        <a:lstStyle/>
        <a:p>
          <a:r>
            <a:rPr lang="fi-FI" dirty="0" smtClean="0"/>
            <a:t>KONE</a:t>
          </a:r>
        </a:p>
      </dgm:t>
    </dgm:pt>
    <dgm:pt modelId="{37FBD937-50EE-4804-BB88-4BADC04DBA6E}" type="parTrans" cxnId="{EBEA64FD-40F2-4B4F-A0D7-AC1052891874}">
      <dgm:prSet/>
      <dgm:spPr/>
      <dgm:t>
        <a:bodyPr/>
        <a:lstStyle/>
        <a:p>
          <a:endParaRPr lang="fi-FI"/>
        </a:p>
      </dgm:t>
    </dgm:pt>
    <dgm:pt modelId="{49313964-2646-4DCE-A129-4B6902A73B80}" type="sibTrans" cxnId="{EBEA64FD-40F2-4B4F-A0D7-AC1052891874}">
      <dgm:prSet/>
      <dgm:spPr/>
      <dgm:t>
        <a:bodyPr/>
        <a:lstStyle/>
        <a:p>
          <a:endParaRPr lang="fi-FI"/>
        </a:p>
      </dgm:t>
    </dgm:pt>
    <dgm:pt modelId="{D6A28C5F-BBE9-4E7B-8ABA-386385C57DC8}">
      <dgm:prSet phldrT="[Text]"/>
      <dgm:spPr/>
      <dgm:t>
        <a:bodyPr/>
        <a:lstStyle/>
        <a:p>
          <a:r>
            <a:rPr lang="fi-FI" dirty="0" smtClean="0"/>
            <a:t>OSA/ANTURI</a:t>
          </a:r>
          <a:endParaRPr lang="fi-FI" dirty="0"/>
        </a:p>
      </dgm:t>
    </dgm:pt>
    <dgm:pt modelId="{CF221726-DC2F-4F4E-9BA3-A2E723F089D4}" type="parTrans" cxnId="{FA2F59B5-F5A4-4C8E-84C3-A7243879629D}">
      <dgm:prSet/>
      <dgm:spPr/>
      <dgm:t>
        <a:bodyPr/>
        <a:lstStyle/>
        <a:p>
          <a:endParaRPr lang="fi-FI"/>
        </a:p>
      </dgm:t>
    </dgm:pt>
    <dgm:pt modelId="{5972774B-D5B8-4DC4-B8C5-135116D3A8BB}" type="sibTrans" cxnId="{FA2F59B5-F5A4-4C8E-84C3-A7243879629D}">
      <dgm:prSet/>
      <dgm:spPr/>
      <dgm:t>
        <a:bodyPr/>
        <a:lstStyle/>
        <a:p>
          <a:endParaRPr lang="fi-FI"/>
        </a:p>
      </dgm:t>
    </dgm:pt>
    <dgm:pt modelId="{010DD052-7EAC-4010-AEA3-7831A0DDDBC9}" type="pres">
      <dgm:prSet presAssocID="{957F4351-C50A-4DE6-B2C9-3057D4C4FDE2}" presName="Name0" presStyleCnt="0">
        <dgm:presLayoutVars>
          <dgm:dir/>
          <dgm:animLvl val="lvl"/>
          <dgm:resizeHandles val="exact"/>
        </dgm:presLayoutVars>
      </dgm:prSet>
      <dgm:spPr/>
    </dgm:pt>
    <dgm:pt modelId="{D0EAF769-0FC7-4AAA-8D60-A0CC7064F3D7}" type="pres">
      <dgm:prSet presAssocID="{DF799496-1F99-45FC-9887-D43A206E5E00}" presName="Name8" presStyleCnt="0"/>
      <dgm:spPr/>
    </dgm:pt>
    <dgm:pt modelId="{90ECC0FE-1D08-4E12-937C-5CAE69D4BE87}" type="pres">
      <dgm:prSet presAssocID="{DF799496-1F99-45FC-9887-D43A206E5E00}" presName="level" presStyleLbl="node1" presStyleIdx="0" presStyleCnt="6">
        <dgm:presLayoutVars>
          <dgm:chMax val="1"/>
          <dgm:bulletEnabled val="1"/>
        </dgm:presLayoutVars>
      </dgm:prSet>
      <dgm:spPr/>
      <dgm:t>
        <a:bodyPr/>
        <a:lstStyle/>
        <a:p>
          <a:endParaRPr lang="en-US"/>
        </a:p>
      </dgm:t>
    </dgm:pt>
    <dgm:pt modelId="{AB88FD67-2A03-4BDA-8988-D2BA4D408739}" type="pres">
      <dgm:prSet presAssocID="{DF799496-1F99-45FC-9887-D43A206E5E00}" presName="levelTx" presStyleLbl="revTx" presStyleIdx="0" presStyleCnt="0">
        <dgm:presLayoutVars>
          <dgm:chMax val="1"/>
          <dgm:bulletEnabled val="1"/>
        </dgm:presLayoutVars>
      </dgm:prSet>
      <dgm:spPr/>
      <dgm:t>
        <a:bodyPr/>
        <a:lstStyle/>
        <a:p>
          <a:endParaRPr lang="en-US"/>
        </a:p>
      </dgm:t>
    </dgm:pt>
    <dgm:pt modelId="{48BCA5D6-4146-4ECD-A45B-EE2C76083004}" type="pres">
      <dgm:prSet presAssocID="{C4EC49C8-4E1E-4171-818C-232688B3C758}" presName="Name8" presStyleCnt="0"/>
      <dgm:spPr/>
    </dgm:pt>
    <dgm:pt modelId="{36CAC36D-891E-4ABF-9EBE-F667E1DC38FF}" type="pres">
      <dgm:prSet presAssocID="{C4EC49C8-4E1E-4171-818C-232688B3C758}" presName="level" presStyleLbl="node1" presStyleIdx="1" presStyleCnt="6">
        <dgm:presLayoutVars>
          <dgm:chMax val="1"/>
          <dgm:bulletEnabled val="1"/>
        </dgm:presLayoutVars>
      </dgm:prSet>
      <dgm:spPr/>
      <dgm:t>
        <a:bodyPr/>
        <a:lstStyle/>
        <a:p>
          <a:endParaRPr lang="en-US"/>
        </a:p>
      </dgm:t>
    </dgm:pt>
    <dgm:pt modelId="{0248FB18-42FB-47D1-85BC-F2F7974DC7EA}" type="pres">
      <dgm:prSet presAssocID="{C4EC49C8-4E1E-4171-818C-232688B3C758}" presName="levelTx" presStyleLbl="revTx" presStyleIdx="0" presStyleCnt="0">
        <dgm:presLayoutVars>
          <dgm:chMax val="1"/>
          <dgm:bulletEnabled val="1"/>
        </dgm:presLayoutVars>
      </dgm:prSet>
      <dgm:spPr/>
      <dgm:t>
        <a:bodyPr/>
        <a:lstStyle/>
        <a:p>
          <a:endParaRPr lang="en-US"/>
        </a:p>
      </dgm:t>
    </dgm:pt>
    <dgm:pt modelId="{37E776E2-29C5-4331-9B6E-1E45826364E8}" type="pres">
      <dgm:prSet presAssocID="{F34AF706-3B5F-4A34-8734-8EAE29BF1F61}" presName="Name8" presStyleCnt="0"/>
      <dgm:spPr/>
    </dgm:pt>
    <dgm:pt modelId="{414CD8A0-3004-4B1E-906C-AF9BAF372351}" type="pres">
      <dgm:prSet presAssocID="{F34AF706-3B5F-4A34-8734-8EAE29BF1F61}" presName="level" presStyleLbl="node1" presStyleIdx="2" presStyleCnt="6">
        <dgm:presLayoutVars>
          <dgm:chMax val="1"/>
          <dgm:bulletEnabled val="1"/>
        </dgm:presLayoutVars>
      </dgm:prSet>
      <dgm:spPr/>
      <dgm:t>
        <a:bodyPr/>
        <a:lstStyle/>
        <a:p>
          <a:endParaRPr lang="en-US"/>
        </a:p>
      </dgm:t>
    </dgm:pt>
    <dgm:pt modelId="{E3DF1476-01A7-4940-9851-1C2B10E35081}" type="pres">
      <dgm:prSet presAssocID="{F34AF706-3B5F-4A34-8734-8EAE29BF1F61}" presName="levelTx" presStyleLbl="revTx" presStyleIdx="0" presStyleCnt="0">
        <dgm:presLayoutVars>
          <dgm:chMax val="1"/>
          <dgm:bulletEnabled val="1"/>
        </dgm:presLayoutVars>
      </dgm:prSet>
      <dgm:spPr/>
      <dgm:t>
        <a:bodyPr/>
        <a:lstStyle/>
        <a:p>
          <a:endParaRPr lang="en-US"/>
        </a:p>
      </dgm:t>
    </dgm:pt>
    <dgm:pt modelId="{13218AFC-DA74-4158-AE67-F7A5F5B2FA2A}" type="pres">
      <dgm:prSet presAssocID="{5E04C2A6-D4B6-4E50-9CDA-D5D06A9D00B9}" presName="Name8" presStyleCnt="0"/>
      <dgm:spPr/>
    </dgm:pt>
    <dgm:pt modelId="{4217896A-3D92-4D80-AF52-9DD3966C2293}" type="pres">
      <dgm:prSet presAssocID="{5E04C2A6-D4B6-4E50-9CDA-D5D06A9D00B9}" presName="level" presStyleLbl="node1" presStyleIdx="3" presStyleCnt="6">
        <dgm:presLayoutVars>
          <dgm:chMax val="1"/>
          <dgm:bulletEnabled val="1"/>
        </dgm:presLayoutVars>
      </dgm:prSet>
      <dgm:spPr/>
      <dgm:t>
        <a:bodyPr/>
        <a:lstStyle/>
        <a:p>
          <a:endParaRPr lang="en-US"/>
        </a:p>
      </dgm:t>
    </dgm:pt>
    <dgm:pt modelId="{3285D1E4-A004-4ABC-875E-462C72D7EAC3}" type="pres">
      <dgm:prSet presAssocID="{5E04C2A6-D4B6-4E50-9CDA-D5D06A9D00B9}" presName="levelTx" presStyleLbl="revTx" presStyleIdx="0" presStyleCnt="0">
        <dgm:presLayoutVars>
          <dgm:chMax val="1"/>
          <dgm:bulletEnabled val="1"/>
        </dgm:presLayoutVars>
      </dgm:prSet>
      <dgm:spPr/>
      <dgm:t>
        <a:bodyPr/>
        <a:lstStyle/>
        <a:p>
          <a:endParaRPr lang="en-US"/>
        </a:p>
      </dgm:t>
    </dgm:pt>
    <dgm:pt modelId="{376A9A7A-12A0-46FD-A711-3E60C70F7F8A}" type="pres">
      <dgm:prSet presAssocID="{3CB3531D-3B84-48AA-AE06-2A8F6269EC78}" presName="Name8" presStyleCnt="0"/>
      <dgm:spPr/>
    </dgm:pt>
    <dgm:pt modelId="{DEF2EF39-32C1-4EEC-99D7-5693370A34BC}" type="pres">
      <dgm:prSet presAssocID="{3CB3531D-3B84-48AA-AE06-2A8F6269EC78}" presName="level" presStyleLbl="node1" presStyleIdx="4" presStyleCnt="6">
        <dgm:presLayoutVars>
          <dgm:chMax val="1"/>
          <dgm:bulletEnabled val="1"/>
        </dgm:presLayoutVars>
      </dgm:prSet>
      <dgm:spPr/>
      <dgm:t>
        <a:bodyPr/>
        <a:lstStyle/>
        <a:p>
          <a:endParaRPr lang="en-US"/>
        </a:p>
      </dgm:t>
    </dgm:pt>
    <dgm:pt modelId="{DCC27B6D-58D0-4C31-B92D-EAFD35FF3091}" type="pres">
      <dgm:prSet presAssocID="{3CB3531D-3B84-48AA-AE06-2A8F6269EC78}" presName="levelTx" presStyleLbl="revTx" presStyleIdx="0" presStyleCnt="0">
        <dgm:presLayoutVars>
          <dgm:chMax val="1"/>
          <dgm:bulletEnabled val="1"/>
        </dgm:presLayoutVars>
      </dgm:prSet>
      <dgm:spPr/>
      <dgm:t>
        <a:bodyPr/>
        <a:lstStyle/>
        <a:p>
          <a:endParaRPr lang="en-US"/>
        </a:p>
      </dgm:t>
    </dgm:pt>
    <dgm:pt modelId="{D0912AE4-5BC4-4923-BC04-15FFB3AB9DE3}" type="pres">
      <dgm:prSet presAssocID="{D6A28C5F-BBE9-4E7B-8ABA-386385C57DC8}" presName="Name8" presStyleCnt="0"/>
      <dgm:spPr/>
    </dgm:pt>
    <dgm:pt modelId="{058DD975-4FBB-48B2-A5CA-6CD66243BB65}" type="pres">
      <dgm:prSet presAssocID="{D6A28C5F-BBE9-4E7B-8ABA-386385C57DC8}" presName="level" presStyleLbl="node1" presStyleIdx="5" presStyleCnt="6">
        <dgm:presLayoutVars>
          <dgm:chMax val="1"/>
          <dgm:bulletEnabled val="1"/>
        </dgm:presLayoutVars>
      </dgm:prSet>
      <dgm:spPr/>
      <dgm:t>
        <a:bodyPr/>
        <a:lstStyle/>
        <a:p>
          <a:endParaRPr lang="en-US"/>
        </a:p>
      </dgm:t>
    </dgm:pt>
    <dgm:pt modelId="{134853A5-8F8C-4F6E-985F-EBBFEB71DC0F}" type="pres">
      <dgm:prSet presAssocID="{D6A28C5F-BBE9-4E7B-8ABA-386385C57DC8}" presName="levelTx" presStyleLbl="revTx" presStyleIdx="0" presStyleCnt="0">
        <dgm:presLayoutVars>
          <dgm:chMax val="1"/>
          <dgm:bulletEnabled val="1"/>
        </dgm:presLayoutVars>
      </dgm:prSet>
      <dgm:spPr/>
      <dgm:t>
        <a:bodyPr/>
        <a:lstStyle/>
        <a:p>
          <a:endParaRPr lang="en-US"/>
        </a:p>
      </dgm:t>
    </dgm:pt>
  </dgm:ptLst>
  <dgm:cxnLst>
    <dgm:cxn modelId="{EBEA64FD-40F2-4B4F-A0D7-AC1052891874}" srcId="{957F4351-C50A-4DE6-B2C9-3057D4C4FDE2}" destId="{5E04C2A6-D4B6-4E50-9CDA-D5D06A9D00B9}" srcOrd="3" destOrd="0" parTransId="{37FBD937-50EE-4804-BB88-4BADC04DBA6E}" sibTransId="{49313964-2646-4DCE-A129-4B6902A73B80}"/>
    <dgm:cxn modelId="{91022FB6-6095-45F5-8831-D5EE94371F4F}" type="presOf" srcId="{DF799496-1F99-45FC-9887-D43A206E5E00}" destId="{AB88FD67-2A03-4BDA-8988-D2BA4D408739}" srcOrd="1" destOrd="0" presId="urn:microsoft.com/office/officeart/2005/8/layout/pyramid3"/>
    <dgm:cxn modelId="{357A8547-8DB4-498D-94BA-858861BCEB9C}" type="presOf" srcId="{3CB3531D-3B84-48AA-AE06-2A8F6269EC78}" destId="{DEF2EF39-32C1-4EEC-99D7-5693370A34BC}" srcOrd="0" destOrd="0" presId="urn:microsoft.com/office/officeart/2005/8/layout/pyramid3"/>
    <dgm:cxn modelId="{F045069A-1D58-450E-9D37-4C7A11933888}" type="presOf" srcId="{DF799496-1F99-45FC-9887-D43A206E5E00}" destId="{90ECC0FE-1D08-4E12-937C-5CAE69D4BE87}" srcOrd="0" destOrd="0" presId="urn:microsoft.com/office/officeart/2005/8/layout/pyramid3"/>
    <dgm:cxn modelId="{6A3E70BF-3CAB-4E3F-9D8A-DD8723AA1656}" type="presOf" srcId="{D6A28C5F-BBE9-4E7B-8ABA-386385C57DC8}" destId="{134853A5-8F8C-4F6E-985F-EBBFEB71DC0F}" srcOrd="1" destOrd="0" presId="urn:microsoft.com/office/officeart/2005/8/layout/pyramid3"/>
    <dgm:cxn modelId="{51DD6779-5337-467C-AFE5-644CC293667D}" type="presOf" srcId="{957F4351-C50A-4DE6-B2C9-3057D4C4FDE2}" destId="{010DD052-7EAC-4010-AEA3-7831A0DDDBC9}" srcOrd="0" destOrd="0" presId="urn:microsoft.com/office/officeart/2005/8/layout/pyramid3"/>
    <dgm:cxn modelId="{FA2F59B5-F5A4-4C8E-84C3-A7243879629D}" srcId="{957F4351-C50A-4DE6-B2C9-3057D4C4FDE2}" destId="{D6A28C5F-BBE9-4E7B-8ABA-386385C57DC8}" srcOrd="5" destOrd="0" parTransId="{CF221726-DC2F-4F4E-9BA3-A2E723F089D4}" sibTransId="{5972774B-D5B8-4DC4-B8C5-135116D3A8BB}"/>
    <dgm:cxn modelId="{E60C2359-6DEC-4861-A000-DB3B7C27585C}" type="presOf" srcId="{C4EC49C8-4E1E-4171-818C-232688B3C758}" destId="{0248FB18-42FB-47D1-85BC-F2F7974DC7EA}" srcOrd="1" destOrd="0" presId="urn:microsoft.com/office/officeart/2005/8/layout/pyramid3"/>
    <dgm:cxn modelId="{802E71D4-BF8A-4394-9C73-5657A129A505}" type="presOf" srcId="{D6A28C5F-BBE9-4E7B-8ABA-386385C57DC8}" destId="{058DD975-4FBB-48B2-A5CA-6CD66243BB65}" srcOrd="0" destOrd="0" presId="urn:microsoft.com/office/officeart/2005/8/layout/pyramid3"/>
    <dgm:cxn modelId="{22D9BAA6-DE00-4B43-A014-639E4C28957E}" srcId="{957F4351-C50A-4DE6-B2C9-3057D4C4FDE2}" destId="{F34AF706-3B5F-4A34-8734-8EAE29BF1F61}" srcOrd="2" destOrd="0" parTransId="{F2F24A51-0B78-4D3C-874F-5DF8B212B18C}" sibTransId="{6AA00146-F2F2-4159-B619-E3A859D70F3C}"/>
    <dgm:cxn modelId="{F6D51B13-87CB-4A69-9E7B-31CF535F0837}" srcId="{957F4351-C50A-4DE6-B2C9-3057D4C4FDE2}" destId="{3CB3531D-3B84-48AA-AE06-2A8F6269EC78}" srcOrd="4" destOrd="0" parTransId="{7FF173B5-CAC8-45A2-85ED-9A47F44A4E63}" sibTransId="{19C170BF-F7B9-4776-A4DC-056327E83578}"/>
    <dgm:cxn modelId="{B9D53DA5-82EF-403C-9899-2CF8A8AC71ED}" srcId="{957F4351-C50A-4DE6-B2C9-3057D4C4FDE2}" destId="{C4EC49C8-4E1E-4171-818C-232688B3C758}" srcOrd="1" destOrd="0" parTransId="{98830813-81BC-49D4-9CB2-B0A1DE741981}" sibTransId="{04361042-960B-4904-BFDB-0F5209C66736}"/>
    <dgm:cxn modelId="{479D3514-6259-4A67-B789-382BBD24EAF8}" type="presOf" srcId="{5E04C2A6-D4B6-4E50-9CDA-D5D06A9D00B9}" destId="{3285D1E4-A004-4ABC-875E-462C72D7EAC3}" srcOrd="1" destOrd="0" presId="urn:microsoft.com/office/officeart/2005/8/layout/pyramid3"/>
    <dgm:cxn modelId="{0D1E9748-1486-401A-BC43-37487FB83BC9}" type="presOf" srcId="{F34AF706-3B5F-4A34-8734-8EAE29BF1F61}" destId="{E3DF1476-01A7-4940-9851-1C2B10E35081}" srcOrd="1" destOrd="0" presId="urn:microsoft.com/office/officeart/2005/8/layout/pyramid3"/>
    <dgm:cxn modelId="{AB3C929B-941F-43D7-9F5B-EF263E7BC55C}" type="presOf" srcId="{C4EC49C8-4E1E-4171-818C-232688B3C758}" destId="{36CAC36D-891E-4ABF-9EBE-F667E1DC38FF}" srcOrd="0" destOrd="0" presId="urn:microsoft.com/office/officeart/2005/8/layout/pyramid3"/>
    <dgm:cxn modelId="{746D0F46-9ABF-4474-B4C2-3EE491D2A2F8}" type="presOf" srcId="{3CB3531D-3B84-48AA-AE06-2A8F6269EC78}" destId="{DCC27B6D-58D0-4C31-B92D-EAFD35FF3091}" srcOrd="1" destOrd="0" presId="urn:microsoft.com/office/officeart/2005/8/layout/pyramid3"/>
    <dgm:cxn modelId="{3AF03DDF-A36B-4D24-A3FD-EB7CEFF3F679}" type="presOf" srcId="{F34AF706-3B5F-4A34-8734-8EAE29BF1F61}" destId="{414CD8A0-3004-4B1E-906C-AF9BAF372351}" srcOrd="0" destOrd="0" presId="urn:microsoft.com/office/officeart/2005/8/layout/pyramid3"/>
    <dgm:cxn modelId="{96AF341A-B8EC-4A6F-A61F-33B84108B90F}" srcId="{957F4351-C50A-4DE6-B2C9-3057D4C4FDE2}" destId="{DF799496-1F99-45FC-9887-D43A206E5E00}" srcOrd="0" destOrd="0" parTransId="{E9537EE6-B397-4896-8C9C-BF1870F93784}" sibTransId="{FB9EB98E-8CF2-4358-9687-4386A102707C}"/>
    <dgm:cxn modelId="{1CB60984-B265-4455-A3BA-F44999983420}" type="presOf" srcId="{5E04C2A6-D4B6-4E50-9CDA-D5D06A9D00B9}" destId="{4217896A-3D92-4D80-AF52-9DD3966C2293}" srcOrd="0" destOrd="0" presId="urn:microsoft.com/office/officeart/2005/8/layout/pyramid3"/>
    <dgm:cxn modelId="{C433BBEA-2252-47A2-AC6F-800AE3FC6E9B}" type="presParOf" srcId="{010DD052-7EAC-4010-AEA3-7831A0DDDBC9}" destId="{D0EAF769-0FC7-4AAA-8D60-A0CC7064F3D7}" srcOrd="0" destOrd="0" presId="urn:microsoft.com/office/officeart/2005/8/layout/pyramid3"/>
    <dgm:cxn modelId="{723839DC-C379-4AE2-B287-3D225FE03CFA}" type="presParOf" srcId="{D0EAF769-0FC7-4AAA-8D60-A0CC7064F3D7}" destId="{90ECC0FE-1D08-4E12-937C-5CAE69D4BE87}" srcOrd="0" destOrd="0" presId="urn:microsoft.com/office/officeart/2005/8/layout/pyramid3"/>
    <dgm:cxn modelId="{A099503F-9D64-4231-8499-601F5E50BA7C}" type="presParOf" srcId="{D0EAF769-0FC7-4AAA-8D60-A0CC7064F3D7}" destId="{AB88FD67-2A03-4BDA-8988-D2BA4D408739}" srcOrd="1" destOrd="0" presId="urn:microsoft.com/office/officeart/2005/8/layout/pyramid3"/>
    <dgm:cxn modelId="{145FDEA1-6FA4-4278-B801-4A41DA383A5D}" type="presParOf" srcId="{010DD052-7EAC-4010-AEA3-7831A0DDDBC9}" destId="{48BCA5D6-4146-4ECD-A45B-EE2C76083004}" srcOrd="1" destOrd="0" presId="urn:microsoft.com/office/officeart/2005/8/layout/pyramid3"/>
    <dgm:cxn modelId="{DD1EF396-B2EC-4D54-87C2-F823EC18762F}" type="presParOf" srcId="{48BCA5D6-4146-4ECD-A45B-EE2C76083004}" destId="{36CAC36D-891E-4ABF-9EBE-F667E1DC38FF}" srcOrd="0" destOrd="0" presId="urn:microsoft.com/office/officeart/2005/8/layout/pyramid3"/>
    <dgm:cxn modelId="{B3DF8BDF-0616-47AA-8C8C-81E2DCC928D9}" type="presParOf" srcId="{48BCA5D6-4146-4ECD-A45B-EE2C76083004}" destId="{0248FB18-42FB-47D1-85BC-F2F7974DC7EA}" srcOrd="1" destOrd="0" presId="urn:microsoft.com/office/officeart/2005/8/layout/pyramid3"/>
    <dgm:cxn modelId="{DF3A0083-2DF7-4138-99C7-C2BE6F1436D4}" type="presParOf" srcId="{010DD052-7EAC-4010-AEA3-7831A0DDDBC9}" destId="{37E776E2-29C5-4331-9B6E-1E45826364E8}" srcOrd="2" destOrd="0" presId="urn:microsoft.com/office/officeart/2005/8/layout/pyramid3"/>
    <dgm:cxn modelId="{6D0E1321-749B-4FC3-8A48-5008391F52BA}" type="presParOf" srcId="{37E776E2-29C5-4331-9B6E-1E45826364E8}" destId="{414CD8A0-3004-4B1E-906C-AF9BAF372351}" srcOrd="0" destOrd="0" presId="urn:microsoft.com/office/officeart/2005/8/layout/pyramid3"/>
    <dgm:cxn modelId="{B1E2C6DD-36BC-4A60-B809-D14DF8F90642}" type="presParOf" srcId="{37E776E2-29C5-4331-9B6E-1E45826364E8}" destId="{E3DF1476-01A7-4940-9851-1C2B10E35081}" srcOrd="1" destOrd="0" presId="urn:microsoft.com/office/officeart/2005/8/layout/pyramid3"/>
    <dgm:cxn modelId="{DE666523-2AF7-4F1D-8940-67DE1AC9974C}" type="presParOf" srcId="{010DD052-7EAC-4010-AEA3-7831A0DDDBC9}" destId="{13218AFC-DA74-4158-AE67-F7A5F5B2FA2A}" srcOrd="3" destOrd="0" presId="urn:microsoft.com/office/officeart/2005/8/layout/pyramid3"/>
    <dgm:cxn modelId="{7F2F654A-F3B8-46AD-99C5-0B29D71E67F5}" type="presParOf" srcId="{13218AFC-DA74-4158-AE67-F7A5F5B2FA2A}" destId="{4217896A-3D92-4D80-AF52-9DD3966C2293}" srcOrd="0" destOrd="0" presId="urn:microsoft.com/office/officeart/2005/8/layout/pyramid3"/>
    <dgm:cxn modelId="{E121E6E3-2C0D-4FD6-9E87-0546D8A30658}" type="presParOf" srcId="{13218AFC-DA74-4158-AE67-F7A5F5B2FA2A}" destId="{3285D1E4-A004-4ABC-875E-462C72D7EAC3}" srcOrd="1" destOrd="0" presId="urn:microsoft.com/office/officeart/2005/8/layout/pyramid3"/>
    <dgm:cxn modelId="{4585C9F4-330C-408F-8108-EF5E2C72B962}" type="presParOf" srcId="{010DD052-7EAC-4010-AEA3-7831A0DDDBC9}" destId="{376A9A7A-12A0-46FD-A711-3E60C70F7F8A}" srcOrd="4" destOrd="0" presId="urn:microsoft.com/office/officeart/2005/8/layout/pyramid3"/>
    <dgm:cxn modelId="{67AFAB9A-5F79-4BF8-AE11-BB5F81E278D3}" type="presParOf" srcId="{376A9A7A-12A0-46FD-A711-3E60C70F7F8A}" destId="{DEF2EF39-32C1-4EEC-99D7-5693370A34BC}" srcOrd="0" destOrd="0" presId="urn:microsoft.com/office/officeart/2005/8/layout/pyramid3"/>
    <dgm:cxn modelId="{7879D848-E64A-4D8B-8DDE-C22FBAEF839F}" type="presParOf" srcId="{376A9A7A-12A0-46FD-A711-3E60C70F7F8A}" destId="{DCC27B6D-58D0-4C31-B92D-EAFD35FF3091}" srcOrd="1" destOrd="0" presId="urn:microsoft.com/office/officeart/2005/8/layout/pyramid3"/>
    <dgm:cxn modelId="{67E74C20-B9D6-44D9-8FEC-F7D3FA467CA9}" type="presParOf" srcId="{010DD052-7EAC-4010-AEA3-7831A0DDDBC9}" destId="{D0912AE4-5BC4-4923-BC04-15FFB3AB9DE3}" srcOrd="5" destOrd="0" presId="urn:microsoft.com/office/officeart/2005/8/layout/pyramid3"/>
    <dgm:cxn modelId="{834DCE8D-F25E-4EEA-B0CB-5DEA92A80AF3}" type="presParOf" srcId="{D0912AE4-5BC4-4923-BC04-15FFB3AB9DE3}" destId="{058DD975-4FBB-48B2-A5CA-6CD66243BB65}" srcOrd="0" destOrd="0" presId="urn:microsoft.com/office/officeart/2005/8/layout/pyramid3"/>
    <dgm:cxn modelId="{5BD75065-37FE-4688-A513-7CC475AB6DDD}" type="presParOf" srcId="{D0912AE4-5BC4-4923-BC04-15FFB3AB9DE3}" destId="{134853A5-8F8C-4F6E-985F-EBBFEB71DC0F}"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ECC0FE-1D08-4E12-937C-5CAE69D4BE87}">
      <dsp:nvSpPr>
        <dsp:cNvPr id="0" name=""/>
        <dsp:cNvSpPr/>
      </dsp:nvSpPr>
      <dsp:spPr>
        <a:xfrm rot="10800000">
          <a:off x="0" y="0"/>
          <a:ext cx="8189843" cy="946205"/>
        </a:xfrm>
        <a:prstGeom prst="trapezoid">
          <a:avLst>
            <a:gd name="adj" fmla="val 72129"/>
          </a:avLst>
        </a:prstGeom>
        <a:solidFill>
          <a:schemeClr val="accent2">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TUOTANTOPAIKKA</a:t>
          </a:r>
          <a:endParaRPr lang="fi-FI" sz="1900" kern="1200" dirty="0"/>
        </a:p>
      </dsp:txBody>
      <dsp:txXfrm rot="-10800000">
        <a:off x="1433222" y="0"/>
        <a:ext cx="5323398" cy="946205"/>
      </dsp:txXfrm>
    </dsp:sp>
    <dsp:sp modelId="{36CAC36D-891E-4ABF-9EBE-F667E1DC38FF}">
      <dsp:nvSpPr>
        <dsp:cNvPr id="0" name=""/>
        <dsp:cNvSpPr/>
      </dsp:nvSpPr>
      <dsp:spPr>
        <a:xfrm rot="10800000">
          <a:off x="682487" y="946205"/>
          <a:ext cx="6824869" cy="946205"/>
        </a:xfrm>
        <a:prstGeom prst="trapezoid">
          <a:avLst>
            <a:gd name="adj" fmla="val 72129"/>
          </a:avLst>
        </a:prstGeom>
        <a:solidFill>
          <a:schemeClr val="accent3">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TUOTANTOLINJA</a:t>
          </a:r>
          <a:endParaRPr lang="fi-FI" sz="1900" kern="1200" dirty="0"/>
        </a:p>
      </dsp:txBody>
      <dsp:txXfrm rot="-10800000">
        <a:off x="1876839" y="946205"/>
        <a:ext cx="4436165" cy="946205"/>
      </dsp:txXfrm>
    </dsp:sp>
    <dsp:sp modelId="{414CD8A0-3004-4B1E-906C-AF9BAF372351}">
      <dsp:nvSpPr>
        <dsp:cNvPr id="0" name=""/>
        <dsp:cNvSpPr/>
      </dsp:nvSpPr>
      <dsp:spPr>
        <a:xfrm rot="10800000">
          <a:off x="1364974" y="1892410"/>
          <a:ext cx="5459895" cy="946205"/>
        </a:xfrm>
        <a:prstGeom prst="trapezoid">
          <a:avLst>
            <a:gd name="adj" fmla="val 72129"/>
          </a:avLst>
        </a:prstGeom>
        <a:solidFill>
          <a:schemeClr val="accent4">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TOIMINTOPAIKKA</a:t>
          </a:r>
          <a:endParaRPr lang="fi-FI" sz="1900" kern="1200" dirty="0"/>
        </a:p>
      </dsp:txBody>
      <dsp:txXfrm rot="-10800000">
        <a:off x="2320455" y="1892410"/>
        <a:ext cx="3548932" cy="946205"/>
      </dsp:txXfrm>
    </dsp:sp>
    <dsp:sp modelId="{4217896A-3D92-4D80-AF52-9DD3966C2293}">
      <dsp:nvSpPr>
        <dsp:cNvPr id="0" name=""/>
        <dsp:cNvSpPr/>
      </dsp:nvSpPr>
      <dsp:spPr>
        <a:xfrm rot="10800000">
          <a:off x="2047461" y="2838615"/>
          <a:ext cx="4094921" cy="946205"/>
        </a:xfrm>
        <a:prstGeom prst="trapezoid">
          <a:avLst>
            <a:gd name="adj" fmla="val 72129"/>
          </a:avLst>
        </a:prstGeom>
        <a:solidFill>
          <a:schemeClr val="accent5">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KONE</a:t>
          </a:r>
        </a:p>
      </dsp:txBody>
      <dsp:txXfrm rot="-10800000">
        <a:off x="2764072" y="2838615"/>
        <a:ext cx="2661699" cy="946205"/>
      </dsp:txXfrm>
    </dsp:sp>
    <dsp:sp modelId="{DEF2EF39-32C1-4EEC-99D7-5693370A34BC}">
      <dsp:nvSpPr>
        <dsp:cNvPr id="0" name=""/>
        <dsp:cNvSpPr/>
      </dsp:nvSpPr>
      <dsp:spPr>
        <a:xfrm rot="10800000">
          <a:off x="2729948" y="3784820"/>
          <a:ext cx="2729947" cy="946205"/>
        </a:xfrm>
        <a:prstGeom prst="trapezoid">
          <a:avLst>
            <a:gd name="adj" fmla="val 72129"/>
          </a:avLst>
        </a:prstGeom>
        <a:solidFill>
          <a:schemeClr val="accent6">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LAITE</a:t>
          </a:r>
          <a:endParaRPr lang="fi-FI" sz="1900" kern="1200" dirty="0"/>
        </a:p>
      </dsp:txBody>
      <dsp:txXfrm rot="-10800000">
        <a:off x="3207688" y="3784820"/>
        <a:ext cx="1774466" cy="946205"/>
      </dsp:txXfrm>
    </dsp:sp>
    <dsp:sp modelId="{058DD975-4FBB-48B2-A5CA-6CD66243BB65}">
      <dsp:nvSpPr>
        <dsp:cNvPr id="0" name=""/>
        <dsp:cNvSpPr/>
      </dsp:nvSpPr>
      <dsp:spPr>
        <a:xfrm rot="10800000">
          <a:off x="3412435" y="4731025"/>
          <a:ext cx="1364973" cy="946205"/>
        </a:xfrm>
        <a:prstGeom prst="trapezoid">
          <a:avLst>
            <a:gd name="adj" fmla="val 72129"/>
          </a:avLst>
        </a:prstGeom>
        <a:solidFill>
          <a:schemeClr val="accent2">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OSA/ANTURI</a:t>
          </a:r>
          <a:endParaRPr lang="fi-FI" sz="1900" kern="1200" dirty="0"/>
        </a:p>
      </dsp:txBody>
      <dsp:txXfrm rot="-10800000">
        <a:off x="3412435" y="4731025"/>
        <a:ext cx="1364973" cy="946205"/>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11F08-3B9C-4E00-B1B1-9C0665C16B6B}" type="datetimeFigureOut">
              <a:rPr lang="fi-FI" smtClean="0"/>
              <a:t>28.4.2016</a:t>
            </a:fld>
            <a:endParaRPr lang="fi-FI"/>
          </a:p>
        </p:txBody>
      </p:sp>
      <p:sp>
        <p:nvSpPr>
          <p:cNvPr id="4" name="Dian kuvan paikkamerkki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smtClean="0"/>
              <a:t>Muokkaa tekstin perustyylejä</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C090E2-EAB9-4D27-A09E-A46DABAC1F51}" type="slidenum">
              <a:rPr lang="fi-FI" smtClean="0"/>
              <a:t>‹#›</a:t>
            </a:fld>
            <a:endParaRPr lang="fi-FI"/>
          </a:p>
        </p:txBody>
      </p:sp>
    </p:spTree>
    <p:extLst>
      <p:ext uri="{BB962C8B-B14F-4D97-AF65-F5344CB8AC3E}">
        <p14:creationId xmlns:p14="http://schemas.microsoft.com/office/powerpoint/2010/main" val="2815163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r>
              <a:rPr lang="fi-FI" dirty="0" smtClean="0"/>
              <a:t>Kehitysprojekti </a:t>
            </a:r>
            <a:r>
              <a:rPr lang="fi-FI" dirty="0" err="1" smtClean="0"/>
              <a:t>mit</a:t>
            </a:r>
            <a:endParaRPr lang="fi-FI" dirty="0" smtClean="0"/>
          </a:p>
          <a:p>
            <a:endParaRPr lang="fi-FI"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i-FI" dirty="0" err="1" smtClean="0"/>
              <a:t>Ideation</a:t>
            </a:r>
            <a:r>
              <a:rPr lang="fi-FI" dirty="0" smtClean="0"/>
              <a:t> Project for</a:t>
            </a:r>
          </a:p>
          <a:p>
            <a:r>
              <a:rPr lang="fi-FI" dirty="0" err="1" smtClean="0"/>
              <a:t>tareiden</a:t>
            </a:r>
            <a:r>
              <a:rPr lang="fi-FI" dirty="0" smtClean="0"/>
              <a:t> havainnollistamiseksi</a:t>
            </a:r>
            <a:endParaRPr lang="fi-FI" dirty="0"/>
          </a:p>
        </p:txBody>
      </p:sp>
      <p:sp>
        <p:nvSpPr>
          <p:cNvPr id="4" name="Dian numeron paikkamerkki 3"/>
          <p:cNvSpPr>
            <a:spLocks noGrp="1"/>
          </p:cNvSpPr>
          <p:nvPr>
            <p:ph type="sldNum" sz="quarter" idx="10"/>
          </p:nvPr>
        </p:nvSpPr>
        <p:spPr/>
        <p:txBody>
          <a:bodyPr/>
          <a:lstStyle/>
          <a:p>
            <a:fld id="{8AC090E2-EAB9-4D27-A09E-A46DABAC1F51}" type="slidenum">
              <a:rPr lang="fi-FI" smtClean="0"/>
              <a:t>1</a:t>
            </a:fld>
            <a:endParaRPr lang="fi-FI"/>
          </a:p>
        </p:txBody>
      </p:sp>
    </p:spTree>
    <p:extLst>
      <p:ext uri="{BB962C8B-B14F-4D97-AF65-F5344CB8AC3E}">
        <p14:creationId xmlns:p14="http://schemas.microsoft.com/office/powerpoint/2010/main" val="3405557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r>
              <a:rPr lang="fi-FI" dirty="0" err="1" smtClean="0"/>
              <a:t>Topology</a:t>
            </a:r>
            <a:r>
              <a:rPr lang="fi-FI" dirty="0" smtClean="0"/>
              <a:t> Of </a:t>
            </a:r>
            <a:r>
              <a:rPr lang="fi-FI" dirty="0" err="1" smtClean="0"/>
              <a:t>whole</a:t>
            </a:r>
            <a:r>
              <a:rPr lang="fi-FI" dirty="0" smtClean="0"/>
              <a:t> </a:t>
            </a:r>
            <a:r>
              <a:rPr lang="fi-FI" dirty="0" err="1" smtClean="0"/>
              <a:t>network</a:t>
            </a:r>
            <a:endParaRPr lang="fi-FI" dirty="0" smtClean="0"/>
          </a:p>
          <a:p>
            <a:endParaRPr lang="fi-FI" dirty="0"/>
          </a:p>
        </p:txBody>
      </p:sp>
      <p:sp>
        <p:nvSpPr>
          <p:cNvPr id="4" name="Dian numeron paikkamerkki 3"/>
          <p:cNvSpPr>
            <a:spLocks noGrp="1"/>
          </p:cNvSpPr>
          <p:nvPr>
            <p:ph type="sldNum" sz="quarter" idx="10"/>
          </p:nvPr>
        </p:nvSpPr>
        <p:spPr/>
        <p:txBody>
          <a:bodyPr/>
          <a:lstStyle/>
          <a:p>
            <a:fld id="{8AC090E2-EAB9-4D27-A09E-A46DABAC1F51}" type="slidenum">
              <a:rPr lang="fi-FI" smtClean="0"/>
              <a:t>16</a:t>
            </a:fld>
            <a:endParaRPr lang="fi-FI"/>
          </a:p>
        </p:txBody>
      </p:sp>
    </p:spTree>
    <p:extLst>
      <p:ext uri="{BB962C8B-B14F-4D97-AF65-F5344CB8AC3E}">
        <p14:creationId xmlns:p14="http://schemas.microsoft.com/office/powerpoint/2010/main" val="228032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fi-FI" dirty="0" err="1" smtClean="0"/>
              <a:t>workload</a:t>
            </a:r>
            <a:endParaRPr lang="fi-FI" dirty="0"/>
          </a:p>
        </p:txBody>
      </p:sp>
      <p:sp>
        <p:nvSpPr>
          <p:cNvPr id="4" name="Slide Number Placeholder 3"/>
          <p:cNvSpPr>
            <a:spLocks noGrp="1"/>
          </p:cNvSpPr>
          <p:nvPr>
            <p:ph type="sldNum" sz="quarter" idx="10"/>
          </p:nvPr>
        </p:nvSpPr>
        <p:spPr/>
        <p:txBody>
          <a:bodyPr/>
          <a:lstStyle/>
          <a:p>
            <a:fld id="{8AC090E2-EAB9-4D27-A09E-A46DABAC1F51}" type="slidenum">
              <a:rPr lang="fi-FI" smtClean="0"/>
              <a:t>17</a:t>
            </a:fld>
            <a:endParaRPr lang="fi-FI"/>
          </a:p>
        </p:txBody>
      </p:sp>
    </p:spTree>
    <p:extLst>
      <p:ext uri="{BB962C8B-B14F-4D97-AF65-F5344CB8AC3E}">
        <p14:creationId xmlns:p14="http://schemas.microsoft.com/office/powerpoint/2010/main" val="4048569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AC090E2-EAB9-4D27-A09E-A46DABAC1F51}" type="slidenum">
              <a:rPr lang="fi-FI" smtClean="0"/>
              <a:t>18</a:t>
            </a:fld>
            <a:endParaRPr lang="fi-FI"/>
          </a:p>
        </p:txBody>
      </p:sp>
    </p:spTree>
    <p:extLst>
      <p:ext uri="{BB962C8B-B14F-4D97-AF65-F5344CB8AC3E}">
        <p14:creationId xmlns:p14="http://schemas.microsoft.com/office/powerpoint/2010/main" val="2583778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endParaRPr lang="fi-FI" sz="1800" b="0" dirty="0" smtClean="0"/>
          </a:p>
          <a:p>
            <a:r>
              <a:rPr lang="fi-FI" sz="1800" b="0" dirty="0" smtClean="0"/>
              <a:t>Prosessit, joilla tuotetaan hyödykkeitä, kuten paperiteollissudessa paperia ja sen johdannaistuotteita ovat ajallisesti rajoitettuja, eli ne muuttuvat ajan suhteen. Muuttuminen on kulumista ja kunnossapito on keino vastustaa tai hidastaa tätä prosessia. Liiketoiminnan kannalta kunnossapidon päätavoite on säätää tuotannon luotettavuutta vallitsevan markkinatilanteen mukaan sopivaksi ja hallituksi. (</a:t>
            </a:r>
            <a:r>
              <a:rPr lang="fi-FI" sz="1800" b="0" dirty="0" err="1" smtClean="0"/>
              <a:t>Järviö</a:t>
            </a:r>
            <a:r>
              <a:rPr lang="fi-FI" sz="1800" b="0" dirty="0" smtClean="0"/>
              <a:t>, 2007, 11-12)</a:t>
            </a:r>
          </a:p>
          <a:p>
            <a:r>
              <a:rPr lang="fi-FI" sz="1800" b="0" dirty="0" smtClean="0"/>
              <a:t>-------------------------------------------------------------------------------------------------------------------------------------------------------</a:t>
            </a:r>
            <a:endParaRPr lang="fi-FI" sz="1800" b="0" dirty="0" smtClean="0"/>
          </a:p>
          <a:p>
            <a:r>
              <a:rPr lang="fi-FI" sz="1800" b="0" dirty="0" smtClean="0"/>
              <a:t>”</a:t>
            </a:r>
            <a:r>
              <a:rPr lang="fi-FI" sz="1800" b="0" dirty="0" smtClean="0"/>
              <a:t>Kunnossapito on kaikki koneen elinjakson aikaiset tekniset, hallinnolliset ja liikkeenjohdolliset toimenpiteet, joiden tarkoituksena on ylläpitää tai palauttaa koneen toimintakyky sellaiseksi, että kone pystyy suorittamaan halutun toiminnon”. (SFS-EN 13306, Hakupäivä 15.4.2016) </a:t>
            </a:r>
          </a:p>
          <a:p>
            <a:r>
              <a:rPr lang="fi-FI" sz="1800" b="0" dirty="0" smtClean="0"/>
              <a:t>---------------------------------------------------------------------------------------------</a:t>
            </a:r>
            <a:endParaRPr lang="fi-FI" sz="1800" b="0" dirty="0" smtClean="0"/>
          </a:p>
          <a:p>
            <a:r>
              <a:rPr lang="fi-FI" sz="1800" b="0" dirty="0" smtClean="0"/>
              <a:t>”Sana vika on perustermi, joka ilmaisee toiminnan päättymistä tai potentiaalisen toimintamahdollisuuden estymistä (esim. käynnistyksessä). Vian ilmenemistapahtumasta käytetään termejä vioittuminen tai vikaantuminen.”</a:t>
            </a:r>
          </a:p>
          <a:p>
            <a:r>
              <a:rPr lang="fi-FI" sz="1800" b="0" dirty="0" smtClean="0"/>
              <a:t>----------------------------------------------------------------------------------------------------</a:t>
            </a:r>
            <a:endParaRPr lang="fi-FI" sz="1800" b="0" dirty="0"/>
          </a:p>
        </p:txBody>
      </p:sp>
      <p:sp>
        <p:nvSpPr>
          <p:cNvPr id="4" name="Dian numeron paikkamerkki 3"/>
          <p:cNvSpPr>
            <a:spLocks noGrp="1"/>
          </p:cNvSpPr>
          <p:nvPr>
            <p:ph type="sldNum" sz="quarter" idx="10"/>
          </p:nvPr>
        </p:nvSpPr>
        <p:spPr/>
        <p:txBody>
          <a:bodyPr/>
          <a:lstStyle/>
          <a:p>
            <a:fld id="{8AC090E2-EAB9-4D27-A09E-A46DABAC1F51}" type="slidenum">
              <a:rPr lang="fi-FI" smtClean="0"/>
              <a:t>3</a:t>
            </a:fld>
            <a:endParaRPr lang="fi-FI"/>
          </a:p>
        </p:txBody>
      </p:sp>
    </p:spTree>
    <p:extLst>
      <p:ext uri="{BB962C8B-B14F-4D97-AF65-F5344CB8AC3E}">
        <p14:creationId xmlns:p14="http://schemas.microsoft.com/office/powerpoint/2010/main" val="2976745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r>
              <a:rPr lang="fi-FI" dirty="0" smtClean="0"/>
              <a:t>Kunnossapidon odotukset!!!</a:t>
            </a:r>
          </a:p>
          <a:p>
            <a:r>
              <a:rPr lang="fi-FI" baseline="0" dirty="0" smtClean="0"/>
              <a:t>Teollisen vallankumouksen jälkeen</a:t>
            </a:r>
          </a:p>
          <a:p>
            <a:r>
              <a:rPr lang="fi-FI" baseline="0" dirty="0" smtClean="0"/>
              <a:t>Ei kunnossapitoa</a:t>
            </a:r>
          </a:p>
          <a:p>
            <a:r>
              <a:rPr lang="fi-FI" baseline="0" dirty="0" smtClean="0"/>
              <a:t>-------------------------------</a:t>
            </a:r>
          </a:p>
          <a:p>
            <a:r>
              <a:rPr lang="fi-FI" baseline="0" dirty="0" smtClean="0"/>
              <a:t>1940</a:t>
            </a:r>
          </a:p>
          <a:p>
            <a:r>
              <a:rPr lang="fi-FI" baseline="0" dirty="0" smtClean="0"/>
              <a:t>Toinen maailmansota</a:t>
            </a:r>
          </a:p>
          <a:p>
            <a:r>
              <a:rPr lang="fi-FI" baseline="0" dirty="0" smtClean="0"/>
              <a:t>Teollisen kunnossapidon termi syntyy</a:t>
            </a:r>
          </a:p>
          <a:p>
            <a:r>
              <a:rPr lang="fi-FI" baseline="0" dirty="0" smtClean="0"/>
              <a:t>Korjaus vikaantuessa.</a:t>
            </a:r>
          </a:p>
          <a:p>
            <a:r>
              <a:rPr lang="fi-FI" baseline="0" dirty="0" smtClean="0"/>
              <a:t>----------------------------------------</a:t>
            </a:r>
          </a:p>
          <a:p>
            <a:r>
              <a:rPr lang="fi-FI" baseline="0" dirty="0" smtClean="0"/>
              <a:t>1960</a:t>
            </a:r>
          </a:p>
          <a:p>
            <a:r>
              <a:rPr lang="fi-FI" baseline="0" dirty="0" smtClean="0"/>
              <a:t>Parempi teknologia, käytettävyysaste suurempi, myös tarve käytettävyydelle.</a:t>
            </a:r>
          </a:p>
          <a:p>
            <a:r>
              <a:rPr lang="fi-FI" baseline="0" dirty="0" smtClean="0"/>
              <a:t>Tietokoneita</a:t>
            </a:r>
          </a:p>
          <a:p>
            <a:r>
              <a:rPr lang="fi-FI" baseline="0" dirty="0" smtClean="0"/>
              <a:t>Luottamus, huoltosuunnitelmat.</a:t>
            </a:r>
          </a:p>
          <a:p>
            <a:r>
              <a:rPr lang="fi-FI" baseline="0" dirty="0" smtClean="0"/>
              <a:t>Kulut alas, tehokkuus. Teollisuudessa kilpailijoita, etu saadaan kunnossapidolla!</a:t>
            </a:r>
            <a:endParaRPr lang="fi-FI" baseline="0" dirty="0" smtClean="0"/>
          </a:p>
          <a:p>
            <a:r>
              <a:rPr lang="fi-FI" baseline="0" dirty="0" smtClean="0"/>
              <a:t>----------------------------------------</a:t>
            </a:r>
          </a:p>
          <a:p>
            <a:r>
              <a:rPr lang="fi-FI" baseline="0" dirty="0" smtClean="0"/>
              <a:t>1980</a:t>
            </a:r>
          </a:p>
          <a:p>
            <a:pPr marL="0" marR="0" indent="0" algn="l" defTabSz="914400" rtl="0" eaLnBrk="1" fontAlgn="auto" latinLnBrk="0" hangingPunct="1">
              <a:lnSpc>
                <a:spcPct val="100000"/>
              </a:lnSpc>
              <a:spcBef>
                <a:spcPts val="0"/>
              </a:spcBef>
              <a:spcAft>
                <a:spcPts val="0"/>
              </a:spcAft>
              <a:buClrTx/>
              <a:buSzTx/>
              <a:buFontTx/>
              <a:buNone/>
              <a:tabLst/>
              <a:defRPr/>
            </a:pPr>
            <a:r>
              <a:rPr lang="fi-FI" baseline="0" dirty="0" smtClean="0"/>
              <a:t>---Laitokset yhä </a:t>
            </a:r>
            <a:r>
              <a:rPr lang="fi-FI" baseline="0" dirty="0" err="1" smtClean="0"/>
              <a:t>monimutkaisempia,tietokoneet</a:t>
            </a:r>
            <a:r>
              <a:rPr lang="fi-FI" baseline="0" dirty="0" smtClean="0"/>
              <a:t>, prosessorit</a:t>
            </a:r>
          </a:p>
          <a:p>
            <a:r>
              <a:rPr lang="fi-FI" baseline="0" dirty="0" smtClean="0"/>
              <a:t>---ammattilaiset!?! Töissä vaadittiin pätevyyttä!!</a:t>
            </a:r>
          </a:p>
          <a:p>
            <a:r>
              <a:rPr lang="fi-FI" baseline="0" dirty="0" smtClean="0"/>
              <a:t>-laitteiden elinikä</a:t>
            </a:r>
          </a:p>
          <a:p>
            <a:pPr marL="0" marR="0" indent="0" algn="l" defTabSz="914400" rtl="0" eaLnBrk="1" fontAlgn="auto" latinLnBrk="0" hangingPunct="1">
              <a:lnSpc>
                <a:spcPct val="100000"/>
              </a:lnSpc>
              <a:spcBef>
                <a:spcPts val="0"/>
              </a:spcBef>
              <a:spcAft>
                <a:spcPts val="0"/>
              </a:spcAft>
              <a:buClrTx/>
              <a:buSzTx/>
              <a:buFontTx/>
              <a:buNone/>
              <a:tabLst/>
              <a:defRPr/>
            </a:pPr>
            <a:r>
              <a:rPr lang="fi-FI" baseline="0" dirty="0" smtClean="0"/>
              <a:t>-Globaalius, kilpailutus</a:t>
            </a:r>
          </a:p>
          <a:p>
            <a:r>
              <a:rPr lang="fi-FI" baseline="0" dirty="0" smtClean="0"/>
              <a:t>-varaosien toimitus hankalaa ja hidasta monimutkaisiin laitteisiin.</a:t>
            </a:r>
          </a:p>
          <a:p>
            <a:r>
              <a:rPr lang="fi-FI" baseline="0" dirty="0" smtClean="0"/>
              <a:t>-ihmisten vastuullisuus</a:t>
            </a:r>
          </a:p>
          <a:p>
            <a:r>
              <a:rPr lang="fi-FI" baseline="0" dirty="0" smtClean="0"/>
              <a:t>-yhteiskuntavastuu</a:t>
            </a:r>
            <a:endParaRPr lang="fi-FI" baseline="0" dirty="0" smtClean="0"/>
          </a:p>
          <a:p>
            <a:r>
              <a:rPr lang="fi-FI" baseline="0" dirty="0" smtClean="0"/>
              <a:t>-ympäristöhaitat mukaan, vesiin ei päästöjä</a:t>
            </a:r>
          </a:p>
          <a:p>
            <a:r>
              <a:rPr lang="fi-FI" baseline="0" dirty="0" smtClean="0"/>
              <a:t>-turvallisuus ja viihtyvyys tärkeitä, LIITOT vaativat!</a:t>
            </a:r>
          </a:p>
          <a:p>
            <a:r>
              <a:rPr lang="fi-FI" baseline="0" dirty="0" smtClean="0"/>
              <a:t>--------------------------------</a:t>
            </a:r>
          </a:p>
          <a:p>
            <a:r>
              <a:rPr lang="fi-FI" baseline="0" dirty="0" smtClean="0"/>
              <a:t>-edelliset korostuvat, digitaalitekniikka</a:t>
            </a:r>
          </a:p>
          <a:p>
            <a:r>
              <a:rPr lang="fi-FI" baseline="0" dirty="0" smtClean="0"/>
              <a:t>-oppivat järjestelmät</a:t>
            </a:r>
          </a:p>
          <a:p>
            <a:r>
              <a:rPr lang="fi-FI" baseline="0" dirty="0" smtClean="0"/>
              <a:t>-kilpailu</a:t>
            </a:r>
          </a:p>
          <a:p>
            <a:r>
              <a:rPr lang="fi-FI" baseline="0" dirty="0" smtClean="0"/>
              <a:t>-kehityksen nopeus, jää jälkeen jos ei ole tehokas.</a:t>
            </a:r>
          </a:p>
          <a:p>
            <a:r>
              <a:rPr lang="fi-FI" baseline="0" dirty="0" smtClean="0"/>
              <a:t>-Internet of </a:t>
            </a:r>
            <a:r>
              <a:rPr lang="fi-FI" baseline="0" dirty="0" err="1" smtClean="0"/>
              <a:t>devices</a:t>
            </a:r>
            <a:endParaRPr lang="fi-FI" baseline="0" dirty="0" smtClean="0"/>
          </a:p>
          <a:p>
            <a:r>
              <a:rPr lang="fi-FI" baseline="0" dirty="0" smtClean="0"/>
              <a:t>-Teollisen internetin tuottama lisäarvo perustuu sen avulla kerättyyn ja tuotettuun tietoon. Oikeanlaisten prosessien avulla Teollisen internetin tuottama tieto saadaan jalostettua helposti hyödynnettävään muotoon, ja tietoverkon avulla automaattinen, reaaliaikainen analytiikka järjestämään valtavaa tietomassaa käyttökelpoisiksi tunnusluvuiksi ja tilannekatsauksiksi.</a:t>
            </a:r>
            <a:endParaRPr lang="fi-FI" baseline="0" dirty="0" smtClean="0"/>
          </a:p>
          <a:p>
            <a:r>
              <a:rPr lang="fi-FI" baseline="0" dirty="0" smtClean="0"/>
              <a:t>--------------------------------------------------------------</a:t>
            </a:r>
          </a:p>
          <a:p>
            <a:r>
              <a:rPr lang="fi-FI" baseline="0" dirty="0" smtClean="0"/>
              <a:t>Teknologia monimutkaisempi, kunnossapidon (suunnittelu) tarve lisääntyy.</a:t>
            </a:r>
          </a:p>
          <a:p>
            <a:r>
              <a:rPr lang="fi-FI" baseline="0" dirty="0" smtClean="0"/>
              <a:t>---------------------------------------------------------------------------------------------------- </a:t>
            </a:r>
            <a:endParaRPr lang="fi-FI" dirty="0"/>
          </a:p>
        </p:txBody>
      </p:sp>
      <p:sp>
        <p:nvSpPr>
          <p:cNvPr id="4" name="Dian numeron paikkamerkki 3"/>
          <p:cNvSpPr>
            <a:spLocks noGrp="1"/>
          </p:cNvSpPr>
          <p:nvPr>
            <p:ph type="sldNum" sz="quarter" idx="10"/>
          </p:nvPr>
        </p:nvSpPr>
        <p:spPr/>
        <p:txBody>
          <a:bodyPr/>
          <a:lstStyle/>
          <a:p>
            <a:fld id="{8AC090E2-EAB9-4D27-A09E-A46DABAC1F51}" type="slidenum">
              <a:rPr lang="fi-FI" smtClean="0"/>
              <a:t>4</a:t>
            </a:fld>
            <a:endParaRPr lang="fi-FI"/>
          </a:p>
        </p:txBody>
      </p:sp>
    </p:spTree>
    <p:extLst>
      <p:ext uri="{BB962C8B-B14F-4D97-AF65-F5344CB8AC3E}">
        <p14:creationId xmlns:p14="http://schemas.microsoft.com/office/powerpoint/2010/main" val="356343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r>
              <a:rPr lang="fi-FI" baseline="0" dirty="0" smtClean="0">
                <a:sym typeface="Wingdings" panose="05000000000000000000" pitchFamily="2" charset="2"/>
              </a:rPr>
              <a:t>kuntoon perustuva</a:t>
            </a:r>
          </a:p>
          <a:p>
            <a:r>
              <a:rPr lang="fi-FI" baseline="0" dirty="0" smtClean="0">
                <a:sym typeface="Wingdings" panose="05000000000000000000" pitchFamily="2" charset="2"/>
              </a:rPr>
              <a:t>-jaksottaisia testejä, vaihdetaan jos tarve</a:t>
            </a:r>
          </a:p>
          <a:p>
            <a:r>
              <a:rPr lang="fi-FI" baseline="0" dirty="0" smtClean="0">
                <a:sym typeface="Wingdings" panose="05000000000000000000" pitchFamily="2" charset="2"/>
              </a:rPr>
              <a:t>-seurataan online</a:t>
            </a:r>
          </a:p>
          <a:p>
            <a:r>
              <a:rPr lang="fi-FI" baseline="0" dirty="0" smtClean="0">
                <a:sym typeface="Wingdings" panose="05000000000000000000" pitchFamily="2" charset="2"/>
              </a:rPr>
              <a:t>-tarpeen mukainen huolto, eli jos vaikka viereinen osa </a:t>
            </a:r>
            <a:r>
              <a:rPr lang="fi-FI" baseline="0" dirty="0" err="1" smtClean="0">
                <a:sym typeface="Wingdings" panose="05000000000000000000" pitchFamily="2" charset="2"/>
              </a:rPr>
              <a:t>rikkoontuun</a:t>
            </a:r>
            <a:r>
              <a:rPr lang="fi-FI" baseline="0" dirty="0" smtClean="0">
                <a:sym typeface="Wingdings" panose="05000000000000000000" pitchFamily="2" charset="2"/>
              </a:rPr>
              <a:t>.</a:t>
            </a:r>
          </a:p>
          <a:p>
            <a:r>
              <a:rPr lang="fi-FI" baseline="0" dirty="0" smtClean="0">
                <a:sym typeface="Wingdings" panose="05000000000000000000" pitchFamily="2" charset="2"/>
              </a:rPr>
              <a:t>jaksotettu, korjataan esim. valmistajan parametrien mukaan.</a:t>
            </a:r>
            <a:endParaRPr lang="fi-FI" baseline="0" dirty="0" smtClean="0">
              <a:sym typeface="Wingdings" panose="05000000000000000000" pitchFamily="2" charset="2"/>
            </a:endParaRPr>
          </a:p>
          <a:p>
            <a:r>
              <a:rPr lang="fi-FI" baseline="0" dirty="0" smtClean="0">
                <a:sym typeface="Wingdings" panose="05000000000000000000" pitchFamily="2" charset="2"/>
              </a:rPr>
              <a:t>---------------------------------------------------------------</a:t>
            </a:r>
            <a:endParaRPr lang="fi-FI" baseline="0" dirty="0" smtClean="0">
              <a:sym typeface="Wingdings" panose="05000000000000000000" pitchFamily="2" charset="2"/>
            </a:endParaRPr>
          </a:p>
          <a:p>
            <a:r>
              <a:rPr lang="fi-FI" baseline="0" dirty="0" smtClean="0">
                <a:sym typeface="Wingdings" panose="05000000000000000000" pitchFamily="2" charset="2"/>
              </a:rPr>
              <a:t>Korjaava</a:t>
            </a:r>
          </a:p>
          <a:p>
            <a:r>
              <a:rPr lang="fi-FI" baseline="0" dirty="0" smtClean="0">
                <a:sym typeface="Wingdings" panose="05000000000000000000" pitchFamily="2" charset="2"/>
              </a:rPr>
              <a:t>-korjataan vikaantuessa, jos osa kriittinen välitön korjaus, muuten seuraavassa seisokissa.</a:t>
            </a:r>
          </a:p>
          <a:p>
            <a:r>
              <a:rPr lang="fi-FI" baseline="0" dirty="0" smtClean="0">
                <a:sym typeface="Wingdings" panose="05000000000000000000" pitchFamily="2" charset="2"/>
              </a:rPr>
              <a:t>--------------------------------------------------------------------</a:t>
            </a:r>
            <a:endParaRPr lang="fi-FI" baseline="0" dirty="0" smtClean="0">
              <a:sym typeface="Wingdings" panose="05000000000000000000" pitchFamily="2" charset="2"/>
            </a:endParaRPr>
          </a:p>
          <a:p>
            <a:endParaRPr lang="fi-FI" baseline="0" dirty="0" smtClean="0">
              <a:sym typeface="Wingdings" panose="05000000000000000000" pitchFamily="2" charset="2"/>
            </a:endParaRPr>
          </a:p>
          <a:p>
            <a:endParaRPr lang="fi-FI" baseline="0" dirty="0" smtClean="0"/>
          </a:p>
        </p:txBody>
      </p:sp>
      <p:sp>
        <p:nvSpPr>
          <p:cNvPr id="4" name="Dian numeron paikkamerkki 3"/>
          <p:cNvSpPr>
            <a:spLocks noGrp="1"/>
          </p:cNvSpPr>
          <p:nvPr>
            <p:ph type="sldNum" sz="quarter" idx="10"/>
          </p:nvPr>
        </p:nvSpPr>
        <p:spPr/>
        <p:txBody>
          <a:bodyPr/>
          <a:lstStyle/>
          <a:p>
            <a:fld id="{8AC090E2-EAB9-4D27-A09E-A46DABAC1F51}" type="slidenum">
              <a:rPr lang="fi-FI" smtClean="0"/>
              <a:t>5</a:t>
            </a:fld>
            <a:endParaRPr lang="fi-FI"/>
          </a:p>
        </p:txBody>
      </p:sp>
    </p:spTree>
    <p:extLst>
      <p:ext uri="{BB962C8B-B14F-4D97-AF65-F5344CB8AC3E}">
        <p14:creationId xmlns:p14="http://schemas.microsoft.com/office/powerpoint/2010/main" val="4204066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i-FI" dirty="0" smtClean="0"/>
              <a:t>108 000 riviä minuutissa.</a:t>
            </a:r>
          </a:p>
          <a:p>
            <a:r>
              <a:rPr lang="fi-FI" dirty="0" smtClean="0"/>
              <a:t>-----------------------------------------------------</a:t>
            </a:r>
            <a:endParaRPr lang="fi-FI" dirty="0" smtClean="0"/>
          </a:p>
          <a:p>
            <a:r>
              <a:rPr lang="fi-FI" dirty="0" smtClean="0"/>
              <a:t>Anturit</a:t>
            </a:r>
            <a:r>
              <a:rPr lang="fi-FI" dirty="0" smtClean="0"/>
              <a:t>				</a:t>
            </a:r>
          </a:p>
          <a:p>
            <a:r>
              <a:rPr lang="fi-FI" dirty="0" smtClean="0"/>
              <a:t>Lämpö		</a:t>
            </a:r>
          </a:p>
          <a:p>
            <a:r>
              <a:rPr lang="fi-FI" dirty="0" smtClean="0"/>
              <a:t>Tärinä</a:t>
            </a:r>
          </a:p>
          <a:p>
            <a:r>
              <a:rPr lang="fi-FI" dirty="0" smtClean="0"/>
              <a:t>Lämpötila</a:t>
            </a:r>
          </a:p>
          <a:p>
            <a:r>
              <a:rPr lang="fi-FI" dirty="0" smtClean="0"/>
              <a:t>Vauhti</a:t>
            </a:r>
          </a:p>
          <a:p>
            <a:r>
              <a:rPr lang="fi-FI" dirty="0" smtClean="0"/>
              <a:t>----------------------------------------------------------------</a:t>
            </a:r>
          </a:p>
          <a:p>
            <a:r>
              <a:rPr lang="fi-FI" dirty="0" smtClean="0"/>
              <a:t>Muut lähteet</a:t>
            </a:r>
          </a:p>
          <a:p>
            <a:r>
              <a:rPr lang="fi-FI" dirty="0" smtClean="0"/>
              <a:t>-henkilökuntaa koskeva informaatio, uutiset, tapahtumat, lämpötila, </a:t>
            </a:r>
            <a:r>
              <a:rPr lang="fi-FI" dirty="0" err="1" smtClean="0"/>
              <a:t>kalenteri,työvuorot,lomat</a:t>
            </a:r>
            <a:endParaRPr lang="fi-FI" dirty="0" smtClean="0"/>
          </a:p>
          <a:p>
            <a:r>
              <a:rPr lang="fi-FI" dirty="0" smtClean="0"/>
              <a:t>--------------------------------------------------------------</a:t>
            </a:r>
            <a:endParaRPr lang="fi-FI" dirty="0" smtClean="0"/>
          </a:p>
          <a:p>
            <a:r>
              <a:rPr lang="fi-FI" dirty="0" smtClean="0"/>
              <a:t>ERP (Enterprise Resource Planning)</a:t>
            </a:r>
          </a:p>
          <a:p>
            <a:r>
              <a:rPr lang="fi-FI" dirty="0" smtClean="0"/>
              <a:t>Työkuorma</a:t>
            </a:r>
          </a:p>
          <a:p>
            <a:r>
              <a:rPr lang="fi-FI" dirty="0" smtClean="0"/>
              <a:t>Varaosat</a:t>
            </a:r>
          </a:p>
          <a:p>
            <a:r>
              <a:rPr lang="fi-FI" dirty="0" smtClean="0"/>
              <a:t>Huoltosuunnitelmat</a:t>
            </a:r>
          </a:p>
          <a:p>
            <a:endParaRPr lang="fi-FI" dirty="0"/>
          </a:p>
        </p:txBody>
      </p:sp>
      <p:sp>
        <p:nvSpPr>
          <p:cNvPr id="4" name="Dian numeron paikkamerkki 3"/>
          <p:cNvSpPr>
            <a:spLocks noGrp="1"/>
          </p:cNvSpPr>
          <p:nvPr>
            <p:ph type="sldNum" sz="quarter" idx="10"/>
          </p:nvPr>
        </p:nvSpPr>
        <p:spPr/>
        <p:txBody>
          <a:bodyPr/>
          <a:lstStyle/>
          <a:p>
            <a:fld id="{8AC090E2-EAB9-4D27-A09E-A46DABAC1F51}" type="slidenum">
              <a:rPr lang="fi-FI" smtClean="0"/>
              <a:t>6</a:t>
            </a:fld>
            <a:endParaRPr lang="fi-FI"/>
          </a:p>
        </p:txBody>
      </p:sp>
    </p:spTree>
    <p:extLst>
      <p:ext uri="{BB962C8B-B14F-4D97-AF65-F5344CB8AC3E}">
        <p14:creationId xmlns:p14="http://schemas.microsoft.com/office/powerpoint/2010/main" val="1146440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endParaRPr lang="fi-FI" dirty="0" smtClean="0"/>
          </a:p>
        </p:txBody>
      </p:sp>
      <p:sp>
        <p:nvSpPr>
          <p:cNvPr id="4" name="Dian numeron paikkamerkki 3"/>
          <p:cNvSpPr>
            <a:spLocks noGrp="1"/>
          </p:cNvSpPr>
          <p:nvPr>
            <p:ph type="sldNum" sz="quarter" idx="10"/>
          </p:nvPr>
        </p:nvSpPr>
        <p:spPr/>
        <p:txBody>
          <a:bodyPr/>
          <a:lstStyle/>
          <a:p>
            <a:fld id="{8AC090E2-EAB9-4D27-A09E-A46DABAC1F51}" type="slidenum">
              <a:rPr lang="fi-FI" smtClean="0"/>
              <a:t>7</a:t>
            </a:fld>
            <a:endParaRPr lang="fi-FI"/>
          </a:p>
        </p:txBody>
      </p:sp>
    </p:spTree>
    <p:extLst>
      <p:ext uri="{BB962C8B-B14F-4D97-AF65-F5344CB8AC3E}">
        <p14:creationId xmlns:p14="http://schemas.microsoft.com/office/powerpoint/2010/main" val="1324261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fi-FI" dirty="0" smtClean="0"/>
              <a:t>-</a:t>
            </a:r>
            <a:r>
              <a:rPr lang="fi-FI" dirty="0" err="1" smtClean="0"/>
              <a:t>Sample</a:t>
            </a:r>
            <a:r>
              <a:rPr lang="fi-FI" baseline="0" dirty="0" smtClean="0"/>
              <a:t> of </a:t>
            </a:r>
            <a:r>
              <a:rPr lang="fi-FI" baseline="0" dirty="0" err="1" smtClean="0"/>
              <a:t>diffrent</a:t>
            </a:r>
            <a:r>
              <a:rPr lang="fi-FI" baseline="0" dirty="0" smtClean="0"/>
              <a:t> </a:t>
            </a:r>
            <a:r>
              <a:rPr lang="fi-FI" baseline="0" dirty="0" err="1" smtClean="0"/>
              <a:t>process</a:t>
            </a:r>
            <a:r>
              <a:rPr lang="fi-FI" baseline="0" dirty="0" smtClean="0"/>
              <a:t> data. </a:t>
            </a:r>
          </a:p>
          <a:p>
            <a:endParaRPr lang="fi-FI" baseline="0" dirty="0" smtClean="0"/>
          </a:p>
          <a:p>
            <a:r>
              <a:rPr lang="fi-FI" baseline="0" dirty="0" smtClean="0"/>
              <a:t>-Data </a:t>
            </a:r>
            <a:r>
              <a:rPr lang="fi-FI" baseline="0" dirty="0" err="1" smtClean="0"/>
              <a:t>comes</a:t>
            </a:r>
            <a:r>
              <a:rPr lang="fi-FI" baseline="0" dirty="0" smtClean="0"/>
              <a:t> in </a:t>
            </a:r>
            <a:r>
              <a:rPr lang="fi-FI" baseline="0" dirty="0" err="1" smtClean="0"/>
              <a:t>diffrent</a:t>
            </a:r>
            <a:r>
              <a:rPr lang="fi-FI" baseline="0" dirty="0" smtClean="0"/>
              <a:t> </a:t>
            </a:r>
            <a:r>
              <a:rPr lang="fi-FI" baseline="0" dirty="0" err="1" smtClean="0"/>
              <a:t>forms</a:t>
            </a:r>
            <a:r>
              <a:rPr lang="fi-FI" baseline="0" dirty="0" smtClean="0"/>
              <a:t> </a:t>
            </a:r>
            <a:r>
              <a:rPr lang="fi-FI" baseline="0" dirty="0" err="1" smtClean="0"/>
              <a:t>such</a:t>
            </a:r>
            <a:r>
              <a:rPr lang="fi-FI" baseline="0" dirty="0" smtClean="0"/>
              <a:t> as:</a:t>
            </a:r>
          </a:p>
          <a:p>
            <a:endParaRPr lang="fi-FI" baseline="0" dirty="0" smtClean="0"/>
          </a:p>
          <a:p>
            <a:r>
              <a:rPr lang="fi-FI" baseline="0" dirty="0" smtClean="0"/>
              <a:t>—</a:t>
            </a:r>
            <a:r>
              <a:rPr lang="fi-FI" baseline="0" dirty="0" err="1" smtClean="0"/>
              <a:t>Heat</a:t>
            </a:r>
            <a:endParaRPr lang="fi-FI" baseline="0" dirty="0" smtClean="0"/>
          </a:p>
          <a:p>
            <a:r>
              <a:rPr lang="fi-FI" baseline="0" dirty="0" smtClean="0"/>
              <a:t>—</a:t>
            </a:r>
            <a:r>
              <a:rPr lang="fi-FI" baseline="0" dirty="0" err="1" smtClean="0"/>
              <a:t>Pressure</a:t>
            </a:r>
            <a:endParaRPr lang="fi-FI" baseline="0" dirty="0" smtClean="0"/>
          </a:p>
          <a:p>
            <a:r>
              <a:rPr lang="fi-FI" baseline="0" dirty="0" smtClean="0"/>
              <a:t>—</a:t>
            </a:r>
            <a:r>
              <a:rPr lang="fi-FI" baseline="0" dirty="0" err="1" smtClean="0"/>
              <a:t>Speed</a:t>
            </a:r>
            <a:endParaRPr lang="fi-FI" baseline="0" dirty="0" smtClean="0"/>
          </a:p>
          <a:p>
            <a:r>
              <a:rPr lang="fi-FI" baseline="0" dirty="0" smtClean="0"/>
              <a:t>—</a:t>
            </a:r>
            <a:r>
              <a:rPr lang="fi-FI" baseline="0" dirty="0" err="1" smtClean="0"/>
              <a:t>Vibration</a:t>
            </a:r>
            <a:endParaRPr lang="fi-FI" baseline="0" dirty="0" smtClean="0"/>
          </a:p>
          <a:p>
            <a:r>
              <a:rPr lang="fi-FI" baseline="0" dirty="0" smtClean="0"/>
              <a:t>—</a:t>
            </a:r>
            <a:r>
              <a:rPr lang="fi-FI" baseline="0" dirty="0" err="1" smtClean="0"/>
              <a:t>Temperature</a:t>
            </a:r>
            <a:endParaRPr lang="fi-FI" baseline="0" dirty="0" smtClean="0"/>
          </a:p>
          <a:p>
            <a:r>
              <a:rPr lang="fi-FI" baseline="0" dirty="0" smtClean="0"/>
              <a:t>—</a:t>
            </a:r>
            <a:r>
              <a:rPr lang="fi-FI" baseline="0" dirty="0" err="1" smtClean="0"/>
              <a:t>Boolean</a:t>
            </a:r>
            <a:r>
              <a:rPr lang="fi-FI" baseline="0" dirty="0" smtClean="0"/>
              <a:t> </a:t>
            </a:r>
            <a:r>
              <a:rPr lang="fi-FI" baseline="0" dirty="0" err="1" smtClean="0"/>
              <a:t>values</a:t>
            </a:r>
            <a:r>
              <a:rPr lang="fi-FI" baseline="0" dirty="0" smtClean="0"/>
              <a:t>   ON/OFF</a:t>
            </a:r>
          </a:p>
          <a:p>
            <a:r>
              <a:rPr lang="fi-FI" baseline="0" dirty="0" smtClean="0"/>
              <a:t>—</a:t>
            </a:r>
            <a:r>
              <a:rPr lang="fi-FI" baseline="0" dirty="0" err="1" smtClean="0"/>
              <a:t>Persentages</a:t>
            </a:r>
            <a:endParaRPr lang="fi-FI" baseline="0" dirty="0" smtClean="0"/>
          </a:p>
        </p:txBody>
      </p:sp>
      <p:sp>
        <p:nvSpPr>
          <p:cNvPr id="4" name="Slide Number Placeholder 3"/>
          <p:cNvSpPr>
            <a:spLocks noGrp="1"/>
          </p:cNvSpPr>
          <p:nvPr>
            <p:ph type="sldNum" sz="quarter" idx="10"/>
          </p:nvPr>
        </p:nvSpPr>
        <p:spPr/>
        <p:txBody>
          <a:bodyPr/>
          <a:lstStyle/>
          <a:p>
            <a:fld id="{8AC090E2-EAB9-4D27-A09E-A46DABAC1F51}" type="slidenum">
              <a:rPr lang="fi-FI" smtClean="0"/>
              <a:t>9</a:t>
            </a:fld>
            <a:endParaRPr lang="fi-FI"/>
          </a:p>
        </p:txBody>
      </p:sp>
    </p:spTree>
    <p:extLst>
      <p:ext uri="{BB962C8B-B14F-4D97-AF65-F5344CB8AC3E}">
        <p14:creationId xmlns:p14="http://schemas.microsoft.com/office/powerpoint/2010/main" val="3901709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AC090E2-EAB9-4D27-A09E-A46DABAC1F51}" type="slidenum">
              <a:rPr lang="fi-FI" smtClean="0"/>
              <a:t>11</a:t>
            </a:fld>
            <a:endParaRPr lang="fi-FI"/>
          </a:p>
        </p:txBody>
      </p:sp>
    </p:spTree>
    <p:extLst>
      <p:ext uri="{BB962C8B-B14F-4D97-AF65-F5344CB8AC3E}">
        <p14:creationId xmlns:p14="http://schemas.microsoft.com/office/powerpoint/2010/main" val="122610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AC090E2-EAB9-4D27-A09E-A46DABAC1F51}" type="slidenum">
              <a:rPr lang="fi-FI" smtClean="0"/>
              <a:t>15</a:t>
            </a:fld>
            <a:endParaRPr lang="fi-FI"/>
          </a:p>
        </p:txBody>
      </p:sp>
    </p:spTree>
    <p:extLst>
      <p:ext uri="{BB962C8B-B14F-4D97-AF65-F5344CB8AC3E}">
        <p14:creationId xmlns:p14="http://schemas.microsoft.com/office/powerpoint/2010/main" val="443529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9C7EB44-47B5-48F3-AFD0-942BB626AA3F}" type="datetimeFigureOut">
              <a:rPr lang="fi-FI" smtClean="0"/>
              <a:t>28.4.2016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8204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C7EB44-47B5-48F3-AFD0-942BB626AA3F}" type="datetimeFigureOut">
              <a:rPr lang="fi-FI" smtClean="0"/>
              <a:t>28.4.2016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4138061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C7EB44-47B5-48F3-AFD0-942BB626AA3F}" type="datetimeFigureOut">
              <a:rPr lang="fi-FI" smtClean="0"/>
              <a:t>28.4.2016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1792227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fi-FI" smtClean="0"/>
              <a:t>Muokkaa perustyylejä naps.</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1535546978"/>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i-FI" smtClean="0"/>
              <a:t>Muokkaa perustyylejä naps.</a:t>
            </a:r>
            <a:endParaRPr lang="en-US" dirty="0"/>
          </a:p>
        </p:txBody>
      </p:sp>
      <p:sp>
        <p:nvSpPr>
          <p:cNvPr id="3" name="Content Placeholder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855650139"/>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i-FI" smtClean="0"/>
              <a:t>Muokkaa perustyylejä naps.</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879420922"/>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i-FI" smtClean="0"/>
              <a:t>Muokkaa perustyylejä naps.</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3365472816"/>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i-FI" smtClean="0"/>
              <a:t>Muokkaa perustyylejä naps.</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3325232505"/>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i-FI" smtClean="0"/>
              <a:t>Muokkaa perustyylejä naps.</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2180858819"/>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2329018540"/>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i-FI" smtClean="0"/>
              <a:t>Muokkaa perustyylejä naps.</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i-FI" smtClean="0"/>
              <a:t>Muokkaa tekstin perustyylejä napsauttamalla</a:t>
            </a:r>
          </a:p>
        </p:txBody>
      </p:sp>
      <p:sp>
        <p:nvSpPr>
          <p:cNvPr id="5" name="Date Placeholder 4"/>
          <p:cNvSpPr>
            <a:spLocks noGrp="1"/>
          </p:cNvSpPr>
          <p:nvPr>
            <p:ph type="dt" sz="half" idx="10"/>
          </p:nvPr>
        </p:nvSpPr>
        <p:spPr/>
        <p:txBody>
          <a:bodyPr/>
          <a:lstStyle/>
          <a:p>
            <a:fld id="{70DDF080-5E8C-48AD-84E5-6C08B304C14E}" type="datetimeFigureOut">
              <a:rPr lang="en-US" smtClean="0"/>
              <a:t>4/28/2016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1160119077"/>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C7EB44-47B5-48F3-AFD0-942BB626AA3F}" type="datetimeFigureOut">
              <a:rPr lang="fi-FI" smtClean="0"/>
              <a:t>28.4.2016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28140371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i-FI" smtClean="0"/>
              <a:t>Muokkaa perustyylejä naps.</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i-FI" smtClean="0"/>
              <a:t>Vedä kuva paikkamerkkiin tai lisää napsauttamalla kuvaketta</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Date Placeholder 4"/>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3415881572"/>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Otsikko ja kuvateksti">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i-FI" smtClean="0"/>
              <a:t>Muokkaa perustyylejä naps.</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1280123036"/>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ainaus ja kuvateksti">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i-FI" smtClean="0"/>
              <a:t>Muokkaa perustyylejä naps.</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i-FI" smtClean="0"/>
              <a:t>Muokkaa tekstin perustyylejä napsauttamalla</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55119437"/>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imikortti">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i-FI" smtClean="0"/>
              <a:t>Muokkaa perustyylejä naps.</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4169496669"/>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Lainausnimikortti">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i-FI" smtClean="0"/>
              <a:t>Muokkaa perustyylejä naps.</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i-FI" smtClean="0"/>
              <a:t>Muokkaa tekstin perustyylejä napsauttamalla</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16873462"/>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osi tai epätosi">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i-FI" smtClean="0"/>
              <a:t>Muokkaa perustyylejä naps.</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i-FI" smtClean="0"/>
              <a:t>Muokkaa tekstin perustyylejä napsauttamalla</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2943612747"/>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Muokkaa perustyylejä naps.</a:t>
            </a:r>
            <a:endParaRPr lang="en-US" dirty="0"/>
          </a:p>
        </p:txBody>
      </p:sp>
      <p:sp>
        <p:nvSpPr>
          <p:cNvPr id="3" name="Vertical Text Placeholder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998151923"/>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i-FI" smtClean="0"/>
              <a:t>Muokkaa perustyylejä naps.</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3625407656"/>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Only">
    <p:bg>
      <p:bgPr>
        <a:gradFill>
          <a:gsLst>
            <a:gs pos="61000">
              <a:schemeClr val="accent2"/>
            </a:gs>
            <a:gs pos="100000">
              <a:schemeClr val="accent1"/>
            </a:gs>
          </a:gsLst>
          <a:lin ang="4200000" scaled="0"/>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455613" y="167005"/>
            <a:ext cx="8232775" cy="1002979"/>
          </a:xfrm>
        </p:spPr>
        <p:txBody>
          <a:bodyPr/>
          <a:lstStyle>
            <a:lvl1pPr>
              <a:defRPr sz="3000">
                <a:solidFill>
                  <a:schemeClr val="bg1"/>
                </a:solidFill>
                <a:latin typeface="+mn-lt"/>
              </a:defRPr>
            </a:lvl1pPr>
          </a:lstStyle>
          <a:p>
            <a:r>
              <a:rPr lang="en-US" dirty="0" smtClean="0"/>
              <a:t>Click to edit Master title style</a:t>
            </a:r>
            <a:endParaRPr lang="en-AU" dirty="0"/>
          </a:p>
        </p:txBody>
      </p:sp>
      <p:sp>
        <p:nvSpPr>
          <p:cNvPr id="6"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7"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7858047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ver Slide_Top_Colour">
    <p:bg>
      <p:bgPr>
        <a:gradFill>
          <a:gsLst>
            <a:gs pos="61000">
              <a:schemeClr val="accent2"/>
            </a:gs>
            <a:gs pos="100000">
              <a:schemeClr val="accent4">
                <a:lumMod val="74000"/>
              </a:schemeClr>
            </a:gs>
          </a:gsLst>
          <a:lin ang="4200000" scaled="0"/>
        </a:gra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userDrawn="1">
            <p:ph type="ctrTitle" hasCustomPrompt="1"/>
          </p:nvPr>
        </p:nvSpPr>
        <p:spPr>
          <a:xfrm>
            <a:off x="455613" y="1599031"/>
            <a:ext cx="4060825" cy="996950"/>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33" name="Text Placeholder 32"/>
          <p:cNvSpPr>
            <a:spLocks noGrp="1"/>
          </p:cNvSpPr>
          <p:nvPr userDrawn="1">
            <p:ph type="body" sz="quarter" idx="10"/>
          </p:nvPr>
        </p:nvSpPr>
        <p:spPr>
          <a:xfrm>
            <a:off x="455612" y="2669757"/>
            <a:ext cx="4060825" cy="467562"/>
          </a:xfrm>
        </p:spPr>
        <p:txBody>
          <a:bodyPr/>
          <a:lstStyle>
            <a:lvl1pPr marL="0" indent="0" algn="l" rtl="0" eaLnBrk="1" fontAlgn="base" hangingPunct="1">
              <a:lnSpc>
                <a:spcPct val="100000"/>
              </a:lnSpc>
              <a:spcBef>
                <a:spcPct val="0"/>
              </a:spcBef>
              <a:spcAft>
                <a:spcPct val="0"/>
              </a:spcAft>
              <a:buFont typeface="Arial" charset="0"/>
              <a:buNone/>
              <a:defRPr lang="en-US" sz="2000" b="0" kern="1200" spc="0" baseline="0" dirty="0" smtClean="0">
                <a:solidFill>
                  <a:schemeClr val="bg1"/>
                </a:solidFill>
                <a:latin typeface="+mn-lt"/>
                <a:ea typeface="Agfa Rotis Sans Serif" panose="00000400000000000000" pitchFamily="2" charset="0"/>
                <a:cs typeface="Arial" pitchFamily="34" charset="0"/>
              </a:defRPr>
            </a:lvl1pPr>
            <a:lvl2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2pPr>
            <a:lvl3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3pPr>
            <a:lvl4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4pPr>
            <a:lvl5pPr algn="l" rtl="0" eaLnBrk="1" fontAlgn="base" hangingPunct="1">
              <a:lnSpc>
                <a:spcPct val="100000"/>
              </a:lnSpc>
              <a:spcBef>
                <a:spcPct val="0"/>
              </a:spcBef>
              <a:spcAft>
                <a:spcPct val="0"/>
              </a:spcAft>
              <a:buFont typeface="Arial" charset="0"/>
              <a:defRPr lang="en-AU" sz="2000" b="0" kern="1200" spc="0" baseline="0" dirty="0">
                <a:solidFill>
                  <a:schemeClr val="accent1"/>
                </a:solidFill>
                <a:latin typeface="Arial" pitchFamily="34" charset="0"/>
                <a:ea typeface="Arial" pitchFamily="-105" charset="-52"/>
                <a:cs typeface="Arial" pitchFamily="34" charset="0"/>
              </a:defRPr>
            </a:lvl5pPr>
          </a:lstStyle>
          <a:p>
            <a:pPr lvl="0"/>
            <a:r>
              <a:rPr lang="en-US" dirty="0" smtClean="0"/>
              <a:t>Click to edit Master text styles</a:t>
            </a:r>
          </a:p>
        </p:txBody>
      </p:sp>
      <p:cxnSp>
        <p:nvCxnSpPr>
          <p:cNvPr id="18" name="Straight Connector 17"/>
          <p:cNvCxnSpPr/>
          <p:nvPr userDrawn="1"/>
        </p:nvCxnSpPr>
        <p:spPr>
          <a:xfrm>
            <a:off x="457200" y="1162050"/>
            <a:ext cx="86868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Kuva 3"/>
          <p:cNvPicPr>
            <a:picLocks noChangeAspect="1"/>
          </p:cNvPicPr>
          <p:nvPr userDrawn="1"/>
        </p:nvPicPr>
        <p:blipFill>
          <a:blip r:embed="rId3"/>
          <a:stretch>
            <a:fillRect/>
          </a:stretch>
        </p:blipFill>
        <p:spPr>
          <a:xfrm>
            <a:off x="389466" y="372533"/>
            <a:ext cx="2223773" cy="461433"/>
          </a:xfrm>
          <a:prstGeom prst="rect">
            <a:avLst/>
          </a:prstGeom>
        </p:spPr>
      </p:pic>
    </p:spTree>
    <p:extLst>
      <p:ext uri="{BB962C8B-B14F-4D97-AF65-F5344CB8AC3E}">
        <p14:creationId xmlns:p14="http://schemas.microsoft.com/office/powerpoint/2010/main" val="15439440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9C7EB44-47B5-48F3-AFD0-942BB626AA3F}" type="datetimeFigureOut">
              <a:rPr lang="fi-FI" smtClean="0"/>
              <a:t>28.4.2016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685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Cover Slide_Top_Colou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userDrawn="1">
            <p:ph type="ctrTitle" hasCustomPrompt="1"/>
          </p:nvPr>
        </p:nvSpPr>
        <p:spPr>
          <a:xfrm>
            <a:off x="455613" y="1599031"/>
            <a:ext cx="4060825" cy="996950"/>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33" name="Text Placeholder 32"/>
          <p:cNvSpPr>
            <a:spLocks noGrp="1"/>
          </p:cNvSpPr>
          <p:nvPr userDrawn="1">
            <p:ph type="body" sz="quarter" idx="10"/>
          </p:nvPr>
        </p:nvSpPr>
        <p:spPr>
          <a:xfrm>
            <a:off x="455612" y="2669757"/>
            <a:ext cx="4060825" cy="467562"/>
          </a:xfrm>
        </p:spPr>
        <p:txBody>
          <a:bodyPr/>
          <a:lstStyle>
            <a:lvl1pPr marL="0" indent="0" algn="l" rtl="0" eaLnBrk="1" fontAlgn="base" hangingPunct="1">
              <a:lnSpc>
                <a:spcPct val="100000"/>
              </a:lnSpc>
              <a:spcBef>
                <a:spcPct val="0"/>
              </a:spcBef>
              <a:spcAft>
                <a:spcPct val="0"/>
              </a:spcAft>
              <a:buFont typeface="Arial" charset="0"/>
              <a:buNone/>
              <a:defRPr lang="en-US" sz="2000" b="0" kern="1200" spc="0" baseline="0" dirty="0" smtClean="0">
                <a:solidFill>
                  <a:schemeClr val="bg1"/>
                </a:solidFill>
                <a:latin typeface="+mn-lt"/>
                <a:ea typeface="Agfa Rotis Sans Serif" panose="00000400000000000000" pitchFamily="2" charset="0"/>
                <a:cs typeface="Arial" pitchFamily="34" charset="0"/>
              </a:defRPr>
            </a:lvl1pPr>
            <a:lvl2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2pPr>
            <a:lvl3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3pPr>
            <a:lvl4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4pPr>
            <a:lvl5pPr algn="l" rtl="0" eaLnBrk="1" fontAlgn="base" hangingPunct="1">
              <a:lnSpc>
                <a:spcPct val="100000"/>
              </a:lnSpc>
              <a:spcBef>
                <a:spcPct val="0"/>
              </a:spcBef>
              <a:spcAft>
                <a:spcPct val="0"/>
              </a:spcAft>
              <a:buFont typeface="Arial" charset="0"/>
              <a:defRPr lang="en-AU" sz="2000" b="0" kern="1200" spc="0" baseline="0" dirty="0">
                <a:solidFill>
                  <a:schemeClr val="accent1"/>
                </a:solidFill>
                <a:latin typeface="Arial" pitchFamily="34" charset="0"/>
                <a:ea typeface="Arial" pitchFamily="-105" charset="-52"/>
                <a:cs typeface="Arial" pitchFamily="34" charset="0"/>
              </a:defRPr>
            </a:lvl5pPr>
          </a:lstStyle>
          <a:p>
            <a:pPr lvl="0"/>
            <a:r>
              <a:rPr lang="en-US" dirty="0" smtClean="0"/>
              <a:t>Click to edit Master text styles</a:t>
            </a:r>
          </a:p>
        </p:txBody>
      </p:sp>
      <p:pic>
        <p:nvPicPr>
          <p:cNvPr id="4" name="Kuva 3"/>
          <p:cNvPicPr>
            <a:picLocks noChangeAspect="1"/>
          </p:cNvPicPr>
          <p:nvPr userDrawn="1"/>
        </p:nvPicPr>
        <p:blipFill>
          <a:blip r:embed="rId3">
            <a:clrChange>
              <a:clrFrom>
                <a:srgbClr val="FFFFFF"/>
              </a:clrFrom>
              <a:clrTo>
                <a:srgbClr val="FFFFFF">
                  <a:alpha val="0"/>
                </a:srgbClr>
              </a:clrTo>
            </a:clrChange>
            <a:lum bright="70000" contrast="-70000"/>
          </a:blip>
          <a:stretch>
            <a:fillRect/>
          </a:stretch>
        </p:blipFill>
        <p:spPr>
          <a:xfrm>
            <a:off x="6951355" y="5571066"/>
            <a:ext cx="2192645" cy="1700419"/>
          </a:xfrm>
          <a:prstGeom prst="rect">
            <a:avLst/>
          </a:prstGeom>
        </p:spPr>
      </p:pic>
    </p:spTree>
    <p:extLst>
      <p:ext uri="{BB962C8B-B14F-4D97-AF65-F5344CB8AC3E}">
        <p14:creationId xmlns:p14="http://schemas.microsoft.com/office/powerpoint/2010/main" val="8553465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ubtitle and Text Slide">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455613" y="1182021"/>
            <a:ext cx="8232775" cy="396548"/>
          </a:xfrm>
          <a:prstGeom prst="rect">
            <a:avLst/>
          </a:prstGeom>
        </p:spPr>
        <p:txBody>
          <a:bodyPr lIns="0"/>
          <a:lstStyle>
            <a:lvl1pPr marL="0" indent="0">
              <a:buNone/>
              <a:defRPr sz="20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8" name="Content Placeholder 7"/>
          <p:cNvSpPr>
            <a:spLocks noGrp="1"/>
          </p:cNvSpPr>
          <p:nvPr>
            <p:ph sz="quarter" idx="11"/>
          </p:nvPr>
        </p:nvSpPr>
        <p:spPr>
          <a:xfrm>
            <a:off x="455613" y="1578569"/>
            <a:ext cx="8232775" cy="4914306"/>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 name="Title 1"/>
          <p:cNvSpPr>
            <a:spLocks noGrp="1"/>
          </p:cNvSpPr>
          <p:nvPr>
            <p:ph type="title"/>
          </p:nvPr>
        </p:nvSpPr>
        <p:spPr/>
        <p:txBody>
          <a:bodyPr/>
          <a:lstStyle>
            <a:lvl1pPr>
              <a:defRPr sz="3000">
                <a:latin typeface="+mn-lt"/>
              </a:defRPr>
            </a:lvl1pPr>
          </a:lstStyle>
          <a:p>
            <a:r>
              <a:rPr lang="en-US" dirty="0" smtClean="0"/>
              <a:t>Click to edit Master title style</a:t>
            </a:r>
            <a:endParaRPr lang="en-AU" dirty="0"/>
          </a:p>
        </p:txBody>
      </p:sp>
      <p:sp>
        <p:nvSpPr>
          <p:cNvPr id="7"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9"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2350746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Two Column Text slide with Headings">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mn-lt"/>
              </a:defRPr>
            </a:lvl1pPr>
          </a:lstStyle>
          <a:p>
            <a:r>
              <a:rPr lang="en-US" dirty="0" smtClean="0"/>
              <a:t>Click to edit Master title style</a:t>
            </a:r>
            <a:endParaRPr lang="en-AU" dirty="0"/>
          </a:p>
        </p:txBody>
      </p:sp>
      <p:sp>
        <p:nvSpPr>
          <p:cNvPr id="10" name="Text Placeholder 16"/>
          <p:cNvSpPr>
            <a:spLocks noGrp="1"/>
          </p:cNvSpPr>
          <p:nvPr>
            <p:ph type="body" sz="quarter" idx="10"/>
          </p:nvPr>
        </p:nvSpPr>
        <p:spPr>
          <a:xfrm>
            <a:off x="455613" y="1182021"/>
            <a:ext cx="4060825" cy="396000"/>
          </a:xfrm>
          <a:prstGeom prst="rect">
            <a:avLst/>
          </a:prstGeom>
        </p:spPr>
        <p:txBody>
          <a:bodyPr lIns="0"/>
          <a:lstStyle>
            <a:lvl1pPr marL="0" indent="0">
              <a:buNone/>
              <a:defRPr sz="20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11" name="Content Placeholder 7"/>
          <p:cNvSpPr>
            <a:spLocks noGrp="1"/>
          </p:cNvSpPr>
          <p:nvPr>
            <p:ph sz="quarter" idx="11"/>
          </p:nvPr>
        </p:nvSpPr>
        <p:spPr>
          <a:xfrm>
            <a:off x="455524" y="1578021"/>
            <a:ext cx="4060825" cy="491485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2" name="Text Placeholder 16"/>
          <p:cNvSpPr>
            <a:spLocks noGrp="1"/>
          </p:cNvSpPr>
          <p:nvPr>
            <p:ph type="body" sz="quarter" idx="16"/>
          </p:nvPr>
        </p:nvSpPr>
        <p:spPr>
          <a:xfrm>
            <a:off x="4627563" y="1182021"/>
            <a:ext cx="4060825" cy="396000"/>
          </a:xfrm>
          <a:prstGeom prst="rect">
            <a:avLst/>
          </a:prstGeom>
        </p:spPr>
        <p:txBody>
          <a:bodyPr lIns="0"/>
          <a:lstStyle>
            <a:lvl1pPr marL="0" indent="0">
              <a:buNone/>
              <a:defRPr sz="20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13" name="Content Placeholder 7"/>
          <p:cNvSpPr>
            <a:spLocks noGrp="1"/>
          </p:cNvSpPr>
          <p:nvPr>
            <p:ph sz="quarter" idx="17"/>
          </p:nvPr>
        </p:nvSpPr>
        <p:spPr>
          <a:xfrm>
            <a:off x="4627563" y="1578021"/>
            <a:ext cx="4060825" cy="491485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9"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14"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41682482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Two Column Text slide with Headin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mn-lt"/>
              </a:defRPr>
            </a:lvl1pPr>
          </a:lstStyle>
          <a:p>
            <a:r>
              <a:rPr lang="en-US" dirty="0" smtClean="0"/>
              <a:t>Click to edit Master title style</a:t>
            </a:r>
            <a:endParaRPr lang="en-AU" dirty="0"/>
          </a:p>
        </p:txBody>
      </p:sp>
      <p:sp>
        <p:nvSpPr>
          <p:cNvPr id="9" name="Text Placeholder 16"/>
          <p:cNvSpPr>
            <a:spLocks noGrp="1"/>
          </p:cNvSpPr>
          <p:nvPr>
            <p:ph type="body" sz="quarter" idx="10"/>
          </p:nvPr>
        </p:nvSpPr>
        <p:spPr>
          <a:xfrm>
            <a:off x="455613" y="1182021"/>
            <a:ext cx="8232775" cy="396000"/>
          </a:xfrm>
          <a:prstGeom prst="rect">
            <a:avLst/>
          </a:prstGeom>
        </p:spPr>
        <p:txBody>
          <a:bodyPr lIns="0"/>
          <a:lstStyle>
            <a:lvl1pPr marL="0" indent="0">
              <a:buNone/>
              <a:defRPr sz="20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11" name="Content Placeholder 7"/>
          <p:cNvSpPr>
            <a:spLocks noGrp="1"/>
          </p:cNvSpPr>
          <p:nvPr>
            <p:ph sz="quarter" idx="11"/>
          </p:nvPr>
        </p:nvSpPr>
        <p:spPr>
          <a:xfrm>
            <a:off x="455613" y="1578021"/>
            <a:ext cx="4060825" cy="491485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2" name="Content Placeholder 7"/>
          <p:cNvSpPr>
            <a:spLocks noGrp="1"/>
          </p:cNvSpPr>
          <p:nvPr>
            <p:ph sz="quarter" idx="17"/>
          </p:nvPr>
        </p:nvSpPr>
        <p:spPr>
          <a:xfrm>
            <a:off x="4627563" y="1578021"/>
            <a:ext cx="4060825" cy="491485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10"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211557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Text Slide">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mn-lt"/>
              </a:defRPr>
            </a:lvl1pPr>
          </a:lstStyle>
          <a:p>
            <a:r>
              <a:rPr lang="en-US" dirty="0" smtClean="0"/>
              <a:t>Click to edit Master title style</a:t>
            </a:r>
            <a:endParaRPr lang="en-AU" dirty="0"/>
          </a:p>
        </p:txBody>
      </p:sp>
      <p:sp>
        <p:nvSpPr>
          <p:cNvPr id="10" name="Content Placeholder 9"/>
          <p:cNvSpPr>
            <a:spLocks noGrp="1"/>
          </p:cNvSpPr>
          <p:nvPr>
            <p:ph sz="quarter" idx="14"/>
          </p:nvPr>
        </p:nvSpPr>
        <p:spPr>
          <a:xfrm>
            <a:off x="455613" y="1199857"/>
            <a:ext cx="8232775" cy="529301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24362596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Two Column Text slid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mn-lt"/>
              </a:defRPr>
            </a:lvl1pPr>
          </a:lstStyle>
          <a:p>
            <a:r>
              <a:rPr lang="en-US" dirty="0" smtClean="0"/>
              <a:t>Click to edit Master title style</a:t>
            </a:r>
            <a:endParaRPr lang="en-AU" dirty="0"/>
          </a:p>
        </p:txBody>
      </p:sp>
      <p:sp>
        <p:nvSpPr>
          <p:cNvPr id="4" name="Content Placeholder 3"/>
          <p:cNvSpPr>
            <a:spLocks noGrp="1"/>
          </p:cNvSpPr>
          <p:nvPr>
            <p:ph sz="quarter" idx="16"/>
          </p:nvPr>
        </p:nvSpPr>
        <p:spPr>
          <a:xfrm>
            <a:off x="455613" y="1196023"/>
            <a:ext cx="4060826" cy="52968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3" name="Content Placeholder 3"/>
          <p:cNvSpPr>
            <a:spLocks noGrp="1"/>
          </p:cNvSpPr>
          <p:nvPr>
            <p:ph sz="quarter" idx="17"/>
          </p:nvPr>
        </p:nvSpPr>
        <p:spPr>
          <a:xfrm>
            <a:off x="4627562" y="1196023"/>
            <a:ext cx="4060825" cy="52968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9"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4768320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lvl1pPr>
              <a:defRPr sz="3000">
                <a:latin typeface="+mn-lt"/>
              </a:defRPr>
            </a:lvl1pPr>
          </a:lstStyle>
          <a:p>
            <a:r>
              <a:rPr lang="en-US" dirty="0" smtClean="0"/>
              <a:t>Click to edit Master title style</a:t>
            </a:r>
            <a:endParaRPr lang="en-AU" dirty="0"/>
          </a:p>
        </p:txBody>
      </p:sp>
      <p:sp>
        <p:nvSpPr>
          <p:cNvPr id="6" name="Text Placeholder 16"/>
          <p:cNvSpPr>
            <a:spLocks noGrp="1"/>
          </p:cNvSpPr>
          <p:nvPr>
            <p:ph type="body" sz="quarter" idx="10"/>
          </p:nvPr>
        </p:nvSpPr>
        <p:spPr>
          <a:xfrm>
            <a:off x="455613" y="1182021"/>
            <a:ext cx="8232775" cy="396000"/>
          </a:xfrm>
          <a:prstGeom prst="rect">
            <a:avLst/>
          </a:prstGeom>
        </p:spPr>
        <p:txBody>
          <a:bodyPr lIns="0"/>
          <a:lstStyle>
            <a:lvl1pPr marL="0" indent="0">
              <a:buNone/>
              <a:defRPr sz="28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7"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14158477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and Subtitle only">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lvl1pPr>
              <a:defRPr sz="3000">
                <a:latin typeface="+mn-lt"/>
              </a:defRPr>
            </a:lvl1pPr>
          </a:lstStyle>
          <a:p>
            <a:r>
              <a:rPr lang="en-US" dirty="0" smtClean="0"/>
              <a:t>Click to edit Master title style</a:t>
            </a:r>
            <a:endParaRPr lang="en-AU" dirty="0"/>
          </a:p>
        </p:txBody>
      </p:sp>
      <p:sp>
        <p:nvSpPr>
          <p:cNvPr id="7"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42239947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Only">
    <p:bg>
      <p:bgPr>
        <a:gradFill>
          <a:gsLst>
            <a:gs pos="61000">
              <a:schemeClr val="accent2"/>
            </a:gs>
            <a:gs pos="100000">
              <a:schemeClr val="accent1"/>
            </a:gs>
          </a:gsLst>
          <a:lin ang="4200000" scaled="0"/>
        </a:gradFill>
        <a:effectLst/>
      </p:bgPr>
    </p:bg>
    <p:spTree>
      <p:nvGrpSpPr>
        <p:cNvPr id="1" name=""/>
        <p:cNvGrpSpPr/>
        <p:nvPr/>
      </p:nvGrpSpPr>
      <p:grpSpPr>
        <a:xfrm>
          <a:off x="0" y="0"/>
          <a:ext cx="0" cy="0"/>
          <a:chOff x="0" y="0"/>
          <a:chExt cx="0" cy="0"/>
        </a:xfrm>
      </p:grpSpPr>
      <p:sp>
        <p:nvSpPr>
          <p:cNvPr id="6"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25194485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grpSp>
        <p:nvGrpSpPr>
          <p:cNvPr id="6" name="Group 5" hidden="1"/>
          <p:cNvGrpSpPr/>
          <p:nvPr userDrawn="1"/>
        </p:nvGrpSpPr>
        <p:grpSpPr>
          <a:xfrm>
            <a:off x="0" y="0"/>
            <a:ext cx="9144000" cy="6858000"/>
            <a:chOff x="0" y="0"/>
            <a:chExt cx="9144000" cy="6858000"/>
          </a:xfrm>
        </p:grpSpPr>
        <p:cxnSp>
          <p:nvCxnSpPr>
            <p:cNvPr id="7" name="Straight Connector 6"/>
            <p:cNvCxnSpPr/>
            <p:nvPr/>
          </p:nvCxnSpPr>
          <p:spPr>
            <a:xfrm>
              <a:off x="455613"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6883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28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36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9070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16625"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518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26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0" y="38893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0" y="105568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0" y="1162050"/>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0" y="1278439"/>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0" y="34274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0" y="389096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0" y="649287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0" y="657542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0" y="67040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572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7376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grpSp>
      <p:sp>
        <p:nvSpPr>
          <p:cNvPr id="26"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27"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4573213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9C7EB44-47B5-48F3-AFD0-942BB626AA3F}" type="datetimeFigureOut">
              <a:rPr lang="fi-FI" smtClean="0"/>
              <a:t>28.4.2016</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6001663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grpSp>
        <p:nvGrpSpPr>
          <p:cNvPr id="6" name="Group 5" hidden="1"/>
          <p:cNvGrpSpPr/>
          <p:nvPr userDrawn="1"/>
        </p:nvGrpSpPr>
        <p:grpSpPr>
          <a:xfrm>
            <a:off x="0" y="0"/>
            <a:ext cx="9144000" cy="6858000"/>
            <a:chOff x="0" y="0"/>
            <a:chExt cx="9144000" cy="6858000"/>
          </a:xfrm>
        </p:grpSpPr>
        <p:cxnSp>
          <p:nvCxnSpPr>
            <p:cNvPr id="7" name="Straight Connector 6"/>
            <p:cNvCxnSpPr/>
            <p:nvPr/>
          </p:nvCxnSpPr>
          <p:spPr>
            <a:xfrm>
              <a:off x="455613"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6883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28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36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9070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16625"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518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26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0" y="38893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0" y="105568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0" y="1162050"/>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0" y="1278439"/>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0" y="34274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0" y="389096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0" y="649287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0" y="657542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0" y="67040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572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7376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grpSp>
      <p:sp>
        <p:nvSpPr>
          <p:cNvPr id="26"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27"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54537686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ivider Slide 1">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9080"/>
            <a:ext cx="8232775" cy="1161492"/>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5"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26518453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ivider Slide 1 - Subtitl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9080"/>
            <a:ext cx="8232775" cy="1161492"/>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6" name="Text Placeholder 5"/>
          <p:cNvSpPr>
            <a:spLocks noGrp="1"/>
          </p:cNvSpPr>
          <p:nvPr>
            <p:ph type="body" sz="quarter" idx="11"/>
          </p:nvPr>
        </p:nvSpPr>
        <p:spPr>
          <a:xfrm>
            <a:off x="455613" y="1911350"/>
            <a:ext cx="8232775" cy="4478338"/>
          </a:xfrm>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9"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10"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428179858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ivider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8800"/>
            <a:ext cx="8232775" cy="1161492"/>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5"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204717293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Divider Slide 2 - Subtitl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8800"/>
            <a:ext cx="8232775" cy="1161492"/>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6" name="Text Placeholder 5"/>
          <p:cNvSpPr>
            <a:spLocks noGrp="1"/>
          </p:cNvSpPr>
          <p:nvPr>
            <p:ph type="body" sz="quarter" idx="11"/>
          </p:nvPr>
        </p:nvSpPr>
        <p:spPr>
          <a:xfrm>
            <a:off x="455613" y="1909763"/>
            <a:ext cx="8232775" cy="4479925"/>
          </a:xfrm>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9"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10"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199689319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ivider Slide Im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8800"/>
            <a:ext cx="8232775" cy="1161492"/>
          </a:xfrm>
          <a:prstGeom prst="rect">
            <a:avLst/>
          </a:prstGeom>
        </p:spPr>
        <p:txBody>
          <a:bodyPr lIns="0" tIns="0" anchor="b" anchorCtr="0">
            <a:noAutofit/>
          </a:bodyPr>
          <a:lstStyle>
            <a:lvl1pPr algn="l">
              <a:lnSpc>
                <a:spcPct val="100000"/>
              </a:lnSpc>
              <a:defRPr sz="3600" b="0" spc="0" baseline="0">
                <a:solidFill>
                  <a:schemeClr val="accent1"/>
                </a:solidFill>
                <a:latin typeface="+mn-lt"/>
                <a:cs typeface="Arial" pitchFamily="34" charset="0"/>
              </a:defRPr>
            </a:lvl1pPr>
          </a:lstStyle>
          <a:p>
            <a:r>
              <a:rPr lang="en-US" dirty="0" smtClean="0"/>
              <a:t>Click to edit Master title style </a:t>
            </a:r>
            <a:endParaRPr lang="en-GB" dirty="0"/>
          </a:p>
        </p:txBody>
      </p:sp>
      <p:sp>
        <p:nvSpPr>
          <p:cNvPr id="5"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01882673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1115" y="612775"/>
            <a:ext cx="3436609" cy="1252810"/>
          </a:xfrm>
        </p:spPr>
        <p:txBody>
          <a:bodyPr anchor="b"/>
          <a:lstStyle>
            <a:lvl1pPr algn="l">
              <a:defRPr sz="3200" b="0" i="0"/>
            </a:lvl1pPr>
          </a:lstStyle>
          <a:p>
            <a:r>
              <a:rPr lang="en-US" dirty="0" smtClean="0"/>
              <a:t>Click to edit Master title style</a:t>
            </a:r>
            <a:endParaRPr lang="en-US" dirty="0"/>
          </a:p>
        </p:txBody>
      </p:sp>
      <p:sp>
        <p:nvSpPr>
          <p:cNvPr id="3" name="Picture Placeholder 2"/>
          <p:cNvSpPr>
            <a:spLocks noGrp="1"/>
          </p:cNvSpPr>
          <p:nvPr>
            <p:ph type="pic" idx="1"/>
          </p:nvPr>
        </p:nvSpPr>
        <p:spPr>
          <a:xfrm>
            <a:off x="4256690" y="612774"/>
            <a:ext cx="4430110" cy="5115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solidFill>
                  <a:prstClr val="black">
                    <a:tint val="75000"/>
                  </a:prstClr>
                </a:solidFill>
              </a:rPr>
              <a:pPr/>
              <a:t>4/28/2016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8" name="Content Placeholder 2"/>
          <p:cNvSpPr>
            <a:spLocks noGrp="1"/>
          </p:cNvSpPr>
          <p:nvPr>
            <p:ph idx="13" hasCustomPrompt="1"/>
          </p:nvPr>
        </p:nvSpPr>
        <p:spPr>
          <a:xfrm>
            <a:off x="601114" y="1874344"/>
            <a:ext cx="3436609" cy="3853794"/>
          </a:xfr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8374017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solidFill>
                  <a:prstClr val="black">
                    <a:tint val="75000"/>
                  </a:prstClr>
                </a:solidFill>
              </a:rPr>
              <a:pPr/>
              <a:t>4/28/2016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pic>
        <p:nvPicPr>
          <p:cNvPr id="7" name="Kuva 6" descr="navigator-kaavi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2215537"/>
            <a:ext cx="8229600" cy="2885494"/>
          </a:xfrm>
          <a:prstGeom prst="rect">
            <a:avLst/>
          </a:prstGeom>
        </p:spPr>
      </p:pic>
      <p:sp>
        <p:nvSpPr>
          <p:cNvPr id="8" name="Text Placeholder 3"/>
          <p:cNvSpPr>
            <a:spLocks noGrp="1"/>
          </p:cNvSpPr>
          <p:nvPr>
            <p:ph type="body" sz="half" idx="2" hasCustomPrompt="1"/>
          </p:nvPr>
        </p:nvSpPr>
        <p:spPr>
          <a:xfrm>
            <a:off x="457200" y="5351517"/>
            <a:ext cx="8229600" cy="774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Kuvateksti</a:t>
            </a:r>
            <a:endParaRPr lang="en-US" dirty="0" smtClean="0"/>
          </a:p>
        </p:txBody>
      </p:sp>
    </p:spTree>
    <p:extLst>
      <p:ext uri="{BB962C8B-B14F-4D97-AF65-F5344CB8AC3E}">
        <p14:creationId xmlns:p14="http://schemas.microsoft.com/office/powerpoint/2010/main" val="26814748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solidFill>
                  <a:prstClr val="white">
                    <a:tint val="75000"/>
                  </a:prstClr>
                </a:solidFill>
              </a:rPr>
              <a:pPr/>
              <a:t>4/28/2016</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6" name="Picture Placeholder 2"/>
          <p:cNvSpPr>
            <a:spLocks noGrp="1"/>
          </p:cNvSpPr>
          <p:nvPr>
            <p:ph type="pic" idx="1"/>
          </p:nvPr>
        </p:nvSpPr>
        <p:spPr>
          <a:xfrm>
            <a:off x="448442" y="1716690"/>
            <a:ext cx="2494455" cy="371365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9" name="Picture Placeholder 2"/>
          <p:cNvSpPr>
            <a:spLocks noGrp="1"/>
          </p:cNvSpPr>
          <p:nvPr>
            <p:ph type="pic" idx="13"/>
          </p:nvPr>
        </p:nvSpPr>
        <p:spPr>
          <a:xfrm>
            <a:off x="3347544" y="1716689"/>
            <a:ext cx="2494455" cy="371365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0" name="Picture Placeholder 2"/>
          <p:cNvSpPr>
            <a:spLocks noGrp="1"/>
          </p:cNvSpPr>
          <p:nvPr>
            <p:ph type="pic" idx="14"/>
          </p:nvPr>
        </p:nvSpPr>
        <p:spPr>
          <a:xfrm>
            <a:off x="6192345" y="1716689"/>
            <a:ext cx="2494455" cy="371365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1" name="Text Placeholder 3"/>
          <p:cNvSpPr>
            <a:spLocks noGrp="1"/>
          </p:cNvSpPr>
          <p:nvPr>
            <p:ph type="body" sz="half" idx="2"/>
          </p:nvPr>
        </p:nvSpPr>
        <p:spPr>
          <a:xfrm>
            <a:off x="457200" y="5570483"/>
            <a:ext cx="2485697" cy="5556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2" name="Text Placeholder 3"/>
          <p:cNvSpPr>
            <a:spLocks noGrp="1"/>
          </p:cNvSpPr>
          <p:nvPr>
            <p:ph type="body" sz="half" idx="15"/>
          </p:nvPr>
        </p:nvSpPr>
        <p:spPr>
          <a:xfrm>
            <a:off x="3347544" y="5570483"/>
            <a:ext cx="2485697" cy="5556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3" name="Text Placeholder 3"/>
          <p:cNvSpPr>
            <a:spLocks noGrp="1"/>
          </p:cNvSpPr>
          <p:nvPr>
            <p:ph type="body" sz="half" idx="16"/>
          </p:nvPr>
        </p:nvSpPr>
        <p:spPr>
          <a:xfrm>
            <a:off x="6201103" y="5570483"/>
            <a:ext cx="2485697" cy="5556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8754899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1115" y="612775"/>
            <a:ext cx="3436609" cy="1252810"/>
          </a:xfrm>
        </p:spPr>
        <p:txBody>
          <a:bodyPr anchor="b"/>
          <a:lstStyle>
            <a:lvl1pPr algn="l">
              <a:defRPr sz="3200" b="0" i="0"/>
            </a:lvl1pPr>
          </a:lstStyle>
          <a:p>
            <a:r>
              <a:rPr lang="en-US" dirty="0" smtClean="0"/>
              <a:t>Click to edit Master title style</a:t>
            </a:r>
            <a:endParaRPr lang="en-US" dirty="0"/>
          </a:p>
        </p:txBody>
      </p:sp>
      <p:sp>
        <p:nvSpPr>
          <p:cNvPr id="3" name="Picture Placeholder 2"/>
          <p:cNvSpPr>
            <a:spLocks noGrp="1"/>
          </p:cNvSpPr>
          <p:nvPr>
            <p:ph type="pic" idx="1"/>
          </p:nvPr>
        </p:nvSpPr>
        <p:spPr>
          <a:xfrm>
            <a:off x="4256690" y="612774"/>
            <a:ext cx="4430110" cy="5115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solidFill>
                  <a:prstClr val="white">
                    <a:tint val="75000"/>
                  </a:prstClr>
                </a:solidFill>
              </a:rPr>
              <a:pPr/>
              <a:t>4/28/2016</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8" name="Content Placeholder 2"/>
          <p:cNvSpPr>
            <a:spLocks noGrp="1"/>
          </p:cNvSpPr>
          <p:nvPr>
            <p:ph idx="13" hasCustomPrompt="1"/>
          </p:nvPr>
        </p:nvSpPr>
        <p:spPr>
          <a:xfrm>
            <a:off x="601114" y="1874344"/>
            <a:ext cx="3436609" cy="3853794"/>
          </a:xfr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584515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2960" y="2582335"/>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C7EB44-47B5-48F3-AFD0-942BB626AA3F}" type="datetimeFigureOut">
              <a:rPr lang="fi-FI" smtClean="0"/>
              <a:t>28.4.2016</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332819767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solidFill>
                  <a:prstClr val="white">
                    <a:tint val="75000"/>
                  </a:prstClr>
                </a:solidFill>
              </a:rPr>
              <a:pPr/>
              <a:t>4/28/2016</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pic>
        <p:nvPicPr>
          <p:cNvPr id="7" name="Kuva 6" descr="navigator-kaavi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2215537"/>
            <a:ext cx="8229600" cy="2885494"/>
          </a:xfrm>
          <a:prstGeom prst="rect">
            <a:avLst/>
          </a:prstGeom>
        </p:spPr>
      </p:pic>
      <p:sp>
        <p:nvSpPr>
          <p:cNvPr id="8" name="Text Placeholder 3"/>
          <p:cNvSpPr>
            <a:spLocks noGrp="1"/>
          </p:cNvSpPr>
          <p:nvPr>
            <p:ph type="body" sz="half" idx="2" hasCustomPrompt="1"/>
          </p:nvPr>
        </p:nvSpPr>
        <p:spPr>
          <a:xfrm>
            <a:off x="457200" y="5351517"/>
            <a:ext cx="8229600" cy="774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Kuvateksti</a:t>
            </a:r>
            <a:endParaRPr lang="en-US" dirty="0" smtClean="0"/>
          </a:p>
        </p:txBody>
      </p:sp>
    </p:spTree>
    <p:extLst>
      <p:ext uri="{BB962C8B-B14F-4D97-AF65-F5344CB8AC3E}">
        <p14:creationId xmlns:p14="http://schemas.microsoft.com/office/powerpoint/2010/main" val="637484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9C7EB44-47B5-48F3-AFD0-942BB626AA3F}" type="datetimeFigureOut">
              <a:rPr lang="fi-FI" smtClean="0"/>
              <a:t>28.4.2016</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3477811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9C7EB44-47B5-48F3-AFD0-942BB626AA3F}" type="datetimeFigureOut">
              <a:rPr lang="fi-FI" smtClean="0"/>
              <a:t>28.4.2016</a:t>
            </a:fld>
            <a:endParaRPr lang="fi-FI"/>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i-FI"/>
          </a:p>
        </p:txBody>
      </p:sp>
      <p:sp>
        <p:nvSpPr>
          <p:cNvPr id="9" name="Slide Number Placeholder 8"/>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1673087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C9C7EB44-47B5-48F3-AFD0-942BB626AA3F}" type="datetimeFigureOut">
              <a:rPr lang="fi-FI" smtClean="0"/>
              <a:t>28.4.2016</a:t>
            </a:fld>
            <a:endParaRPr lang="fi-FI"/>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fi-FI"/>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CEB8E55-D18F-41C3-A829-D2BA32E50FED}" type="slidenum">
              <a:rPr lang="fi-FI" smtClean="0"/>
              <a:t>‹#›</a:t>
            </a:fld>
            <a:endParaRPr lang="fi-FI"/>
          </a:p>
        </p:txBody>
      </p:sp>
    </p:spTree>
    <p:extLst>
      <p:ext uri="{BB962C8B-B14F-4D97-AF65-F5344CB8AC3E}">
        <p14:creationId xmlns:p14="http://schemas.microsoft.com/office/powerpoint/2010/main" val="612913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9C7EB44-47B5-48F3-AFD0-942BB626AA3F}" type="datetimeFigureOut">
              <a:rPr lang="fi-FI" smtClean="0"/>
              <a:t>28.4.2016</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3670783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C9C7EB44-47B5-48F3-AFD0-942BB626AA3F}" type="datetimeFigureOut">
              <a:rPr lang="fi-FI" smtClean="0"/>
              <a:t>28.4.2016</a:t>
            </a:fld>
            <a:endParaRPr lang="fi-FI"/>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i-FI"/>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CEB8E55-D18F-41C3-A829-D2BA32E50FED}" type="slidenum">
              <a:rPr lang="fi-FI" smtClean="0"/>
              <a:t>‹#›</a:t>
            </a:fld>
            <a:endParaRPr lang="fi-FI"/>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057228"/>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i-FI" smtClean="0"/>
              <a:t>Muokkaa perustyylejä naps.</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4/28/2016</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8794562"/>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 id="2147483835" r:id="rId14"/>
    <p:sldLayoutId id="2147483836" r:id="rId15"/>
    <p:sldLayoutId id="2147483837" r:id="rId16"/>
    <p:sldLayoutId id="2147483838" r:id="rId17"/>
    <p:sldLayoutId id="2147483839" r:id="rId18"/>
    <p:sldLayoutId id="2147483840" r:id="rId19"/>
    <p:sldLayoutId id="2147483841" r:id="rId20"/>
    <p:sldLayoutId id="2147483842" r:id="rId21"/>
    <p:sldLayoutId id="2147483843" r:id="rId22"/>
    <p:sldLayoutId id="2147483844" r:id="rId23"/>
    <p:sldLayoutId id="2147483845" r:id="rId24"/>
    <p:sldLayoutId id="2147483846" r:id="rId25"/>
    <p:sldLayoutId id="2147483847" r:id="rId26"/>
    <p:sldLayoutId id="2147483848" r:id="rId27"/>
    <p:sldLayoutId id="2147483849" r:id="rId28"/>
    <p:sldLayoutId id="2147483850" r:id="rId29"/>
    <p:sldLayoutId id="2147483851" r:id="rId30"/>
    <p:sldLayoutId id="2147483852" r:id="rId31"/>
    <p:sldLayoutId id="2147483853" r:id="rId32"/>
    <p:sldLayoutId id="2147483854" r:id="rId33"/>
    <p:sldLayoutId id="2147483855" r:id="rId34"/>
    <p:sldLayoutId id="2147483856" r:id="rId35"/>
    <p:sldLayoutId id="2147483857" r:id="rId36"/>
    <p:sldLayoutId id="2147483858" r:id="rId37"/>
    <p:sldLayoutId id="2147483859" r:id="rId38"/>
    <p:sldLayoutId id="2147483860" r:id="rId39"/>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84.250.114.192/valo/visu1/"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valo-solutions.com/" TargetMode="Externa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uva 1"/>
          <p:cNvPicPr>
            <a:picLocks noChangeAspect="1"/>
          </p:cNvPicPr>
          <p:nvPr/>
        </p:nvPicPr>
        <p:blipFill>
          <a:blip r:embed="rId3"/>
          <a:stretch>
            <a:fillRect/>
          </a:stretch>
        </p:blipFill>
        <p:spPr>
          <a:xfrm>
            <a:off x="0" y="-5964"/>
            <a:ext cx="9144000" cy="6857999"/>
          </a:xfrm>
          <a:prstGeom prst="rect">
            <a:avLst/>
          </a:prstGeom>
        </p:spPr>
      </p:pic>
      <p:pic>
        <p:nvPicPr>
          <p:cNvPr id="10" name="Kuva 8"/>
          <p:cNvPicPr>
            <a:picLocks noChangeAspect="1"/>
          </p:cNvPicPr>
          <p:nvPr/>
        </p:nvPicPr>
        <p:blipFill>
          <a:blip r:embed="rId4"/>
          <a:stretch>
            <a:fillRect/>
          </a:stretch>
        </p:blipFill>
        <p:spPr>
          <a:xfrm>
            <a:off x="211189" y="6290017"/>
            <a:ext cx="1545552" cy="432754"/>
          </a:xfrm>
          <a:prstGeom prst="rect">
            <a:avLst/>
          </a:prstGeom>
        </p:spPr>
      </p:pic>
      <p:sp>
        <p:nvSpPr>
          <p:cNvPr id="3" name="Sisällön paikkamerkki 2"/>
          <p:cNvSpPr>
            <a:spLocks noGrp="1"/>
          </p:cNvSpPr>
          <p:nvPr>
            <p:ph idx="1"/>
          </p:nvPr>
        </p:nvSpPr>
        <p:spPr>
          <a:xfrm>
            <a:off x="3244132" y="112247"/>
            <a:ext cx="6098651" cy="1510748"/>
          </a:xfrm>
          <a:effectLst>
            <a:outerShdw blurRad="50800" dist="38100" dir="2700000" algn="tl" rotWithShape="0">
              <a:prstClr val="black">
                <a:alpha val="40000"/>
              </a:prstClr>
            </a:outerShdw>
          </a:effectLst>
        </p:spPr>
        <p:txBody>
          <a:bodyPr>
            <a:normAutofit/>
          </a:bodyPr>
          <a:lstStyle/>
          <a:p>
            <a:pPr marL="0" indent="0">
              <a:buNone/>
            </a:pPr>
            <a:r>
              <a:rPr lang="fi-FI" sz="4500" dirty="0" err="1">
                <a:ln w="0"/>
                <a:solidFill>
                  <a:schemeClr val="bg1"/>
                </a:solidFill>
                <a:effectLst>
                  <a:reflection blurRad="6350" stA="53000" endA="300" endPos="35500" dir="5400000" sy="-90000" algn="bl" rotWithShape="0"/>
                </a:effectLst>
              </a:rPr>
              <a:t>Development</a:t>
            </a:r>
            <a:r>
              <a:rPr lang="fi-FI" sz="4500" dirty="0">
                <a:ln w="0"/>
                <a:solidFill>
                  <a:schemeClr val="bg1"/>
                </a:solidFill>
                <a:effectLst>
                  <a:reflection blurRad="6350" stA="53000" endA="300" endPos="35500" dir="5400000" sy="-90000" algn="bl" rotWithShape="0"/>
                </a:effectLst>
              </a:rPr>
              <a:t> Project for </a:t>
            </a:r>
            <a:r>
              <a:rPr lang="fi-FI" sz="4500" dirty="0" err="1">
                <a:ln w="0"/>
                <a:solidFill>
                  <a:schemeClr val="bg1"/>
                </a:solidFill>
                <a:effectLst>
                  <a:reflection blurRad="6350" stA="53000" endA="300" endPos="35500" dir="5400000" sy="-90000" algn="bl" rotWithShape="0"/>
                </a:effectLst>
              </a:rPr>
              <a:t>Visualizing</a:t>
            </a:r>
            <a:r>
              <a:rPr lang="fi-FI" sz="4500" dirty="0">
                <a:ln w="0"/>
                <a:solidFill>
                  <a:schemeClr val="bg1"/>
                </a:solidFill>
                <a:effectLst>
                  <a:reflection blurRad="6350" stA="53000" endA="300" endPos="35500" dir="5400000" sy="-90000" algn="bl" rotWithShape="0"/>
                </a:effectLst>
              </a:rPr>
              <a:t> </a:t>
            </a:r>
            <a:r>
              <a:rPr lang="fi-FI" sz="4500" dirty="0" err="1">
                <a:ln w="0"/>
                <a:solidFill>
                  <a:schemeClr val="bg1"/>
                </a:solidFill>
                <a:effectLst>
                  <a:reflection blurRad="6350" stA="53000" endA="300" endPos="35500" dir="5400000" sy="-90000" algn="bl" rotWithShape="0"/>
                </a:effectLst>
              </a:rPr>
              <a:t>Metrics</a:t>
            </a:r>
            <a:endParaRPr lang="fi-FI" sz="4500" dirty="0">
              <a:ln w="0"/>
              <a:solidFill>
                <a:schemeClr val="bg1"/>
              </a:solidFill>
              <a:effectLst>
                <a:reflection blurRad="6350" stA="53000" endA="300" endPos="35500" dir="5400000" sy="-90000" algn="bl" rotWithShape="0"/>
              </a:effectLst>
            </a:endParaRPr>
          </a:p>
          <a:p>
            <a:endParaRPr lang="fi-FI" dirty="0"/>
          </a:p>
        </p:txBody>
      </p:sp>
      <p:pic>
        <p:nvPicPr>
          <p:cNvPr id="11" name="Kuva 7"/>
          <p:cNvPicPr>
            <a:picLocks noChangeAspect="1"/>
          </p:cNvPicPr>
          <p:nvPr/>
        </p:nvPicPr>
        <p:blipFill>
          <a:blip r:embed="rId5">
            <a:biLevel thresh="25000"/>
          </a:blip>
          <a:stretch>
            <a:fillRect/>
          </a:stretch>
        </p:blipFill>
        <p:spPr>
          <a:xfrm>
            <a:off x="211189" y="332630"/>
            <a:ext cx="1545552" cy="320702"/>
          </a:xfrm>
          <a:prstGeom prst="rect">
            <a:avLst/>
          </a:prstGeom>
        </p:spPr>
      </p:pic>
    </p:spTree>
    <p:extLst>
      <p:ext uri="{BB962C8B-B14F-4D97-AF65-F5344CB8AC3E}">
        <p14:creationId xmlns:p14="http://schemas.microsoft.com/office/powerpoint/2010/main" val="1622745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SAP-data</a:t>
            </a:r>
            <a:endParaRPr lang="fi-FI" dirty="0"/>
          </a:p>
        </p:txBody>
      </p:sp>
      <p:graphicFrame>
        <p:nvGraphicFramePr>
          <p:cNvPr id="5" name="Object 4"/>
          <p:cNvGraphicFramePr>
            <a:graphicFrameLocks noChangeAspect="1"/>
          </p:cNvGraphicFramePr>
          <p:nvPr>
            <p:extLst>
              <p:ext uri="{D42A27DB-BD31-4B8C-83A1-F6EECF244321}">
                <p14:modId xmlns:p14="http://schemas.microsoft.com/office/powerpoint/2010/main" val="293215409"/>
              </p:ext>
            </p:extLst>
          </p:nvPr>
        </p:nvGraphicFramePr>
        <p:xfrm>
          <a:off x="408622" y="2072391"/>
          <a:ext cx="8372475" cy="3524250"/>
        </p:xfrm>
        <a:graphic>
          <a:graphicData uri="http://schemas.openxmlformats.org/presentationml/2006/ole">
            <mc:AlternateContent xmlns:mc="http://schemas.openxmlformats.org/markup-compatibility/2006">
              <mc:Choice xmlns:v="urn:schemas-microsoft-com:vml" Requires="v">
                <p:oleObj spid="_x0000_s2061" name="Image" r:id="rId3" imgW="11161800" imgH="4698360" progId="Photoshop.Image.13">
                  <p:embed/>
                </p:oleObj>
              </mc:Choice>
              <mc:Fallback>
                <p:oleObj name="Image" r:id="rId3" imgW="11161800" imgH="4698360" progId="Photoshop.Image.13">
                  <p:embed/>
                  <p:pic>
                    <p:nvPicPr>
                      <p:cNvPr id="0" name=""/>
                      <p:cNvPicPr/>
                      <p:nvPr/>
                    </p:nvPicPr>
                    <p:blipFill>
                      <a:blip r:embed="rId4"/>
                      <a:stretch>
                        <a:fillRect/>
                      </a:stretch>
                    </p:blipFill>
                    <p:spPr>
                      <a:xfrm>
                        <a:off x="408622" y="2072391"/>
                        <a:ext cx="8372475" cy="3524250"/>
                      </a:xfrm>
                      <a:prstGeom prst="rect">
                        <a:avLst/>
                      </a:prstGeom>
                    </p:spPr>
                  </p:pic>
                </p:oleObj>
              </mc:Fallback>
            </mc:AlternateContent>
          </a:graphicData>
        </a:graphic>
      </p:graphicFrame>
    </p:spTree>
    <p:extLst>
      <p:ext uri="{BB962C8B-B14F-4D97-AF65-F5344CB8AC3E}">
        <p14:creationId xmlns:p14="http://schemas.microsoft.com/office/powerpoint/2010/main" val="2952419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SAP export</a:t>
            </a:r>
            <a:endParaRPr lang="fi-FI" dirty="0"/>
          </a:p>
        </p:txBody>
      </p:sp>
      <p:sp>
        <p:nvSpPr>
          <p:cNvPr id="3" name="Content Placeholder 2"/>
          <p:cNvSpPr>
            <a:spLocks noGrp="1"/>
          </p:cNvSpPr>
          <p:nvPr>
            <p:ph idx="1"/>
          </p:nvPr>
        </p:nvSpPr>
        <p:spPr>
          <a:xfrm>
            <a:off x="891043" y="1966241"/>
            <a:ext cx="7886700" cy="3364706"/>
          </a:xfrm>
        </p:spPr>
        <p:txBody>
          <a:bodyPr/>
          <a:lstStyle/>
          <a:p>
            <a:pPr>
              <a:buFont typeface="Wingdings" panose="05000000000000000000" pitchFamily="2" charset="2"/>
              <a:buChar char="§"/>
            </a:pPr>
            <a:r>
              <a:rPr lang="fi-FI" dirty="0" smtClean="0"/>
              <a:t>Topologinen järjestys</a:t>
            </a:r>
          </a:p>
          <a:p>
            <a:pPr>
              <a:buFont typeface="Wingdings" panose="05000000000000000000" pitchFamily="2" charset="2"/>
              <a:buChar char="§"/>
            </a:pPr>
            <a:r>
              <a:rPr lang="fi-FI" dirty="0" smtClean="0"/>
              <a:t>25 000 objektia, 52 000 riviä</a:t>
            </a:r>
          </a:p>
        </p:txBody>
      </p:sp>
      <p:pic>
        <p:nvPicPr>
          <p:cNvPr id="5" name="Picture 4"/>
          <p:cNvPicPr>
            <a:picLocks noChangeAspect="1"/>
          </p:cNvPicPr>
          <p:nvPr/>
        </p:nvPicPr>
        <p:blipFill>
          <a:blip r:embed="rId3"/>
          <a:stretch>
            <a:fillRect/>
          </a:stretch>
        </p:blipFill>
        <p:spPr>
          <a:xfrm>
            <a:off x="822960" y="2910177"/>
            <a:ext cx="7411696" cy="3318344"/>
          </a:xfrm>
          <a:prstGeom prst="rect">
            <a:avLst/>
          </a:prstGeom>
        </p:spPr>
      </p:pic>
      <p:pic>
        <p:nvPicPr>
          <p:cNvPr id="11" name="Picture 10">
            <a:hlinkClick r:id="rId4" tooltip="Visualisointi"/>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61960" y="1341873"/>
            <a:ext cx="304800" cy="304800"/>
          </a:xfrm>
          <a:prstGeom prst="rect">
            <a:avLst/>
          </a:prstGeom>
        </p:spPr>
      </p:pic>
    </p:spTree>
    <p:extLst>
      <p:ext uri="{BB962C8B-B14F-4D97-AF65-F5344CB8AC3E}">
        <p14:creationId xmlns:p14="http://schemas.microsoft.com/office/powerpoint/2010/main" val="3238549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uva 5"/>
          <p:cNvPicPr>
            <a:picLocks noChangeAspect="1"/>
          </p:cNvPicPr>
          <p:nvPr/>
        </p:nvPicPr>
        <p:blipFill>
          <a:blip r:embed="rId2"/>
          <a:stretch>
            <a:fillRect/>
          </a:stretch>
        </p:blipFill>
        <p:spPr>
          <a:xfrm>
            <a:off x="3526534" y="154144"/>
            <a:ext cx="5505035" cy="5906931"/>
          </a:xfrm>
          <a:prstGeom prst="rect">
            <a:avLst/>
          </a:prstGeom>
        </p:spPr>
      </p:pic>
      <p:pic>
        <p:nvPicPr>
          <p:cNvPr id="5" name="Kuva 4"/>
          <p:cNvPicPr>
            <a:picLocks noChangeAspect="1"/>
          </p:cNvPicPr>
          <p:nvPr/>
        </p:nvPicPr>
        <p:blipFill>
          <a:blip r:embed="rId3"/>
          <a:stretch>
            <a:fillRect/>
          </a:stretch>
        </p:blipFill>
        <p:spPr>
          <a:xfrm>
            <a:off x="0" y="1280405"/>
            <a:ext cx="4445280" cy="3757612"/>
          </a:xfrm>
          <a:prstGeom prst="rect">
            <a:avLst/>
          </a:prstGeom>
        </p:spPr>
      </p:pic>
      <p:pic>
        <p:nvPicPr>
          <p:cNvPr id="6" name="Kuva 5"/>
          <p:cNvPicPr>
            <a:picLocks noChangeAspect="1"/>
          </p:cNvPicPr>
          <p:nvPr/>
        </p:nvPicPr>
        <p:blipFill rotWithShape="1">
          <a:blip r:embed="rId2"/>
          <a:srcRect l="4924" t="48433" r="77536" b="46686"/>
          <a:stretch/>
        </p:blipFill>
        <p:spPr>
          <a:xfrm>
            <a:off x="3797643" y="3015049"/>
            <a:ext cx="965550" cy="288324"/>
          </a:xfrm>
          <a:prstGeom prst="rect">
            <a:avLst/>
          </a:prstGeom>
        </p:spPr>
      </p:pic>
    </p:spTree>
    <p:extLst>
      <p:ext uri="{BB962C8B-B14F-4D97-AF65-F5344CB8AC3E}">
        <p14:creationId xmlns:p14="http://schemas.microsoft.com/office/powerpoint/2010/main" val="2829070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4000" cy="6858000"/>
          </a:xfrm>
          <a:prstGeom prst="rect">
            <a:avLst/>
          </a:prstGeom>
        </p:spPr>
      </p:pic>
    </p:spTree>
    <p:extLst>
      <p:ext uri="{BB962C8B-B14F-4D97-AF65-F5344CB8AC3E}">
        <p14:creationId xmlns:p14="http://schemas.microsoft.com/office/powerpoint/2010/main" val="2887263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14425" y="-17137"/>
            <a:ext cx="7162800" cy="6875137"/>
          </a:xfrm>
          <a:prstGeom prst="rect">
            <a:avLst/>
          </a:prstGeom>
        </p:spPr>
      </p:pic>
    </p:spTree>
    <p:extLst>
      <p:ext uri="{BB962C8B-B14F-4D97-AF65-F5344CB8AC3E}">
        <p14:creationId xmlns:p14="http://schemas.microsoft.com/office/powerpoint/2010/main" val="1619984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31080209"/>
              </p:ext>
            </p:extLst>
          </p:nvPr>
        </p:nvGraphicFramePr>
        <p:xfrm>
          <a:off x="556591" y="636104"/>
          <a:ext cx="8189844" cy="5677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45285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endParaRPr lang="fi-FI"/>
          </a:p>
        </p:txBody>
      </p:sp>
      <p:pic>
        <p:nvPicPr>
          <p:cNvPr id="4" name="Sisällön paikkamerkki 3"/>
          <p:cNvPicPr>
            <a:picLocks noGrp="1" noChangeAspect="1"/>
          </p:cNvPicPr>
          <p:nvPr>
            <p:ph idx="1"/>
          </p:nvPr>
        </p:nvPicPr>
        <p:blipFill>
          <a:blip r:embed="rId3"/>
          <a:stretch>
            <a:fillRect/>
          </a:stretch>
        </p:blipFill>
        <p:spPr>
          <a:xfrm>
            <a:off x="0" y="857250"/>
            <a:ext cx="9144000" cy="5143500"/>
          </a:xfrm>
          <a:prstGeom prst="rect">
            <a:avLst/>
          </a:prstGeom>
        </p:spPr>
      </p:pic>
    </p:spTree>
    <p:extLst>
      <p:ext uri="{BB962C8B-B14F-4D97-AF65-F5344CB8AC3E}">
        <p14:creationId xmlns:p14="http://schemas.microsoft.com/office/powerpoint/2010/main" val="10857103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uva 2.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6090" y="278296"/>
            <a:ext cx="8992364" cy="5798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05701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Haasteet</a:t>
            </a:r>
            <a:endParaRPr lang="fi-FI" dirty="0"/>
          </a:p>
        </p:txBody>
      </p:sp>
      <p:sp>
        <p:nvSpPr>
          <p:cNvPr id="3" name="Content Placeholder 2"/>
          <p:cNvSpPr>
            <a:spLocks noGrp="1"/>
          </p:cNvSpPr>
          <p:nvPr>
            <p:ph idx="1"/>
          </p:nvPr>
        </p:nvSpPr>
        <p:spPr>
          <a:xfrm>
            <a:off x="822960" y="2194560"/>
            <a:ext cx="7692390" cy="3514869"/>
          </a:xfrm>
        </p:spPr>
        <p:txBody>
          <a:bodyPr/>
          <a:lstStyle/>
          <a:p>
            <a:pPr>
              <a:buFont typeface="Wingdings" panose="05000000000000000000" pitchFamily="2" charset="2"/>
              <a:buChar char="§"/>
            </a:pPr>
            <a:r>
              <a:rPr lang="fi-FI" dirty="0" smtClean="0"/>
              <a:t>Tehtävän kohde liikkuvaan maaliin eli projekti juuri käynnistymässä</a:t>
            </a:r>
          </a:p>
          <a:p>
            <a:pPr>
              <a:buFont typeface="Wingdings" panose="05000000000000000000" pitchFamily="2" charset="2"/>
              <a:buChar char="§"/>
            </a:pPr>
            <a:r>
              <a:rPr lang="fi-FI" dirty="0" smtClean="0"/>
              <a:t>Tavoitteet ei selkeitä alussa</a:t>
            </a:r>
          </a:p>
          <a:p>
            <a:pPr>
              <a:buFont typeface="Wingdings" panose="05000000000000000000" pitchFamily="2" charset="2"/>
              <a:buChar char="§"/>
            </a:pPr>
            <a:r>
              <a:rPr lang="fi-FI" dirty="0" smtClean="0"/>
              <a:t>IT-painotteisuus</a:t>
            </a:r>
          </a:p>
          <a:p>
            <a:pPr>
              <a:buFont typeface="Wingdings" panose="05000000000000000000" pitchFamily="2" charset="2"/>
              <a:buChar char="§"/>
            </a:pPr>
            <a:r>
              <a:rPr lang="fi-FI" dirty="0" smtClean="0"/>
              <a:t>Kiireinen aikataulu</a:t>
            </a:r>
          </a:p>
          <a:p>
            <a:endParaRPr lang="fi-FI" dirty="0" smtClean="0"/>
          </a:p>
        </p:txBody>
      </p:sp>
    </p:spTree>
    <p:extLst>
      <p:ext uri="{BB962C8B-B14F-4D97-AF65-F5344CB8AC3E}">
        <p14:creationId xmlns:p14="http://schemas.microsoft.com/office/powerpoint/2010/main" val="10142765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0CBDC3A-D49F-4631-A8C7-55D59B33E5FA}" type="slidenum">
              <a:rPr kumimoji="0" lang="en-US" sz="900" b="0" i="0" u="none" strike="noStrike" kern="1200" cap="none" spc="0" normalizeH="0" baseline="0" noProof="0" smtClean="0">
                <a:ln>
                  <a:noFill/>
                </a:ln>
                <a:solidFill>
                  <a:srgbClr val="FFFFFF"/>
                </a:solidFill>
                <a:effectLst/>
                <a:uLnTx/>
                <a:uFillTx/>
                <a:latin typeface="Trebuchet MS"/>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900" b="0" i="0" u="none" strike="noStrike" kern="1200" cap="none" spc="0" normalizeH="0" baseline="0" noProof="0" dirty="0">
              <a:ln>
                <a:noFill/>
              </a:ln>
              <a:solidFill>
                <a:srgbClr val="FFFFFF"/>
              </a:solidFill>
              <a:effectLst/>
              <a:uLnTx/>
              <a:uFillTx/>
              <a:latin typeface="Trebuchet MS"/>
              <a:ea typeface="+mn-ea"/>
              <a:cs typeface="Arial" charset="0"/>
            </a:endParaRPr>
          </a:p>
        </p:txBody>
      </p:sp>
      <p:sp>
        <p:nvSpPr>
          <p:cNvPr id="5" name="Footer Placeholder 4"/>
          <p:cNvSpPr>
            <a:spLocks noGrp="1"/>
          </p:cNvSpPr>
          <p:nvPr>
            <p:ph type="ftr" sz="quarter" idx="3"/>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white"/>
                </a:solidFill>
                <a:effectLst/>
                <a:uLnTx/>
                <a:uFillTx/>
                <a:latin typeface="Trebuchet MS"/>
                <a:ea typeface="+mn-ea"/>
                <a:cs typeface="Arial" charset="0"/>
              </a:rPr>
              <a:t>Copyright © 2016 Valo Solutions  All rights reserved. </a:t>
            </a:r>
            <a:endParaRPr kumimoji="0" lang="en-US" sz="900" b="0" i="0" u="none" strike="noStrike" kern="1200" cap="none" spc="0" normalizeH="0" baseline="0" noProof="0" dirty="0">
              <a:ln>
                <a:noFill/>
              </a:ln>
              <a:solidFill>
                <a:prstClr val="white"/>
              </a:solidFill>
              <a:effectLst/>
              <a:uLnTx/>
              <a:uFillTx/>
              <a:latin typeface="Trebuchet MS"/>
              <a:ea typeface="+mn-ea"/>
              <a:cs typeface="Arial" charset="0"/>
            </a:endParaRPr>
          </a:p>
        </p:txBody>
      </p:sp>
      <p:pic>
        <p:nvPicPr>
          <p:cNvPr id="9" name="Kuva 8"/>
          <p:cNvPicPr>
            <a:picLocks noChangeAspect="1"/>
          </p:cNvPicPr>
          <p:nvPr/>
        </p:nvPicPr>
        <p:blipFill>
          <a:blip r:embed="rId2">
            <a:biLevel thresh="25000"/>
          </a:blip>
          <a:stretch>
            <a:fillRect/>
          </a:stretch>
        </p:blipFill>
        <p:spPr>
          <a:xfrm>
            <a:off x="6472209" y="5757339"/>
            <a:ext cx="2468593" cy="512233"/>
          </a:xfrm>
          <a:prstGeom prst="rect">
            <a:avLst/>
          </a:prstGeom>
        </p:spPr>
      </p:pic>
      <p:sp>
        <p:nvSpPr>
          <p:cNvPr id="10" name="Otsikko 1"/>
          <p:cNvSpPr txBox="1">
            <a:spLocks/>
          </p:cNvSpPr>
          <p:nvPr/>
        </p:nvSpPr>
        <p:spPr>
          <a:xfrm>
            <a:off x="-4087079" y="2788459"/>
            <a:ext cx="4087079" cy="1002979"/>
          </a:xfrm>
          <a:prstGeom prst="rect">
            <a:avLst/>
          </a:prstGeom>
        </p:spPr>
        <p:txBody>
          <a:bodyPr vert="horz" lIns="0" tIns="45720" rIns="0" bIns="0" rtlCol="0" anchor="b" anchorCtr="0">
            <a:noAutofit/>
          </a:bodyPr>
          <a:lstStyle>
            <a:lvl1pPr algn="l" rtl="0" eaLnBrk="1" fontAlgn="base" hangingPunct="1">
              <a:lnSpc>
                <a:spcPct val="100000"/>
              </a:lnSpc>
              <a:spcBef>
                <a:spcPct val="0"/>
              </a:spcBef>
              <a:spcAft>
                <a:spcPct val="0"/>
              </a:spcAft>
              <a:buFont typeface="Arial" charset="0"/>
              <a:defRPr lang="en-AU" sz="3000" kern="1200" spc="0" baseline="0">
                <a:solidFill>
                  <a:schemeClr val="bg1"/>
                </a:solidFill>
                <a:latin typeface="+mn-lt"/>
                <a:ea typeface="Agfa Rotis Sans Serif" panose="00000400000000000000" pitchFamily="2" charset="0"/>
                <a:cs typeface="Arial" pitchFamily="34" charset="0"/>
              </a:defRPr>
            </a:lvl1pPr>
            <a:lvl2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2pPr>
            <a:lvl3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3pPr>
            <a:lvl4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4pPr>
            <a:lvl5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5pPr>
            <a:lvl6pPr marL="4572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6pPr>
            <a:lvl7pPr marL="9144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7pPr>
            <a:lvl8pPr marL="13716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8pPr>
            <a:lvl9pPr marL="18288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fi-FI" sz="2400" b="0" i="0" u="none" strike="noStrike" kern="1200" cap="none" spc="0" normalizeH="0" baseline="0" noProof="0" dirty="0">
              <a:ln>
                <a:noFill/>
              </a:ln>
              <a:solidFill>
                <a:prstClr val="white"/>
              </a:solidFill>
              <a:effectLst/>
              <a:uLnTx/>
              <a:uFillTx/>
              <a:latin typeface="Trebuchet MS"/>
              <a:cs typeface="Arial" pitchFamily="34" charset="0"/>
            </a:endParaRPr>
          </a:p>
        </p:txBody>
      </p:sp>
      <p:sp>
        <p:nvSpPr>
          <p:cNvPr id="11" name="Title 1"/>
          <p:cNvSpPr>
            <a:spLocks noGrp="1"/>
          </p:cNvSpPr>
          <p:nvPr>
            <p:ph type="title"/>
          </p:nvPr>
        </p:nvSpPr>
        <p:spPr>
          <a:xfrm>
            <a:off x="455613" y="140110"/>
            <a:ext cx="8232775" cy="1002979"/>
          </a:xfrm>
        </p:spPr>
        <p:txBody>
          <a:bodyPr>
            <a:normAutofit fontScale="90000"/>
          </a:bodyPr>
          <a:lstStyle/>
          <a:p>
            <a:r>
              <a:rPr lang="en-US" sz="3400" dirty="0" err="1" smtClean="0"/>
              <a:t>Metropolia</a:t>
            </a:r>
            <a:r>
              <a:rPr lang="en-US" sz="3400" dirty="0" smtClean="0"/>
              <a:t/>
            </a:r>
            <a:br>
              <a:rPr lang="en-US" sz="3400" dirty="0" smtClean="0"/>
            </a:br>
            <a:r>
              <a:rPr lang="en-US" sz="2800" dirty="0" err="1" smtClean="0"/>
              <a:t>Innovointiprojekti</a:t>
            </a:r>
            <a:endParaRPr lang="en-US" sz="3400" dirty="0"/>
          </a:p>
        </p:txBody>
      </p:sp>
      <p:sp>
        <p:nvSpPr>
          <p:cNvPr id="12" name="TextBox 7"/>
          <p:cNvSpPr txBox="1"/>
          <p:nvPr/>
        </p:nvSpPr>
        <p:spPr>
          <a:xfrm>
            <a:off x="702366" y="1340696"/>
            <a:ext cx="5283202" cy="410368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ts val="2000"/>
              </a:spcAft>
              <a:buClrTx/>
              <a:buSzTx/>
              <a:buFontTx/>
              <a:buNone/>
              <a:tabLst/>
              <a:defRPr/>
            </a:pP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”Innovointiprojekti on tuottanut meille arvokasta tietoa ja uutta näkökulmaa. Pystymme hyödyntämään ideoita erityisesti isojen laitteiden automaattisessa haltuunotossa ja tietojen oikeellisuuden tarkistuksessa.”</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rPr>
              <a:t>Markus </a:t>
            </a:r>
            <a:r>
              <a:rPr kumimoji="0" lang="en-US" sz="2000" b="0" i="0" u="none" strike="noStrike" kern="1200" cap="none" spc="0" normalizeH="0" baseline="0" noProof="0" dirty="0" err="1" smtClean="0">
                <a:ln>
                  <a:noFill/>
                </a:ln>
                <a:solidFill>
                  <a:prstClr val="white"/>
                </a:solidFill>
                <a:effectLst/>
                <a:uLnTx/>
                <a:uFillTx/>
                <a:latin typeface="Arial" charset="0"/>
                <a:ea typeface="+mn-ea"/>
                <a:cs typeface="Arial" charset="0"/>
              </a:rPr>
              <a:t>Takala</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err="1" smtClean="0">
                <a:ln>
                  <a:noFill/>
                </a:ln>
                <a:solidFill>
                  <a:prstClr val="white"/>
                </a:solidFill>
                <a:effectLst/>
                <a:uLnTx/>
                <a:uFillTx/>
                <a:latin typeface="Arial" charset="0"/>
                <a:ea typeface="+mn-ea"/>
                <a:cs typeface="Arial" charset="0"/>
              </a:rPr>
              <a:t>Tekninen</a:t>
            </a:r>
            <a:r>
              <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smtClean="0">
                <a:ln>
                  <a:noFill/>
                </a:ln>
                <a:solidFill>
                  <a:prstClr val="white"/>
                </a:solidFill>
                <a:effectLst/>
                <a:uLnTx/>
                <a:uFillTx/>
                <a:latin typeface="Arial" charset="0"/>
                <a:ea typeface="+mn-ea"/>
                <a:cs typeface="Arial" charset="0"/>
              </a:rPr>
              <a:t>johtaja</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err="1" smtClean="0">
                <a:ln>
                  <a:noFill/>
                </a:ln>
                <a:solidFill>
                  <a:prstClr val="white"/>
                </a:solidFill>
                <a:effectLst/>
                <a:uLnTx/>
                <a:uFillTx/>
                <a:latin typeface="Arial" charset="0"/>
                <a:ea typeface="+mn-ea"/>
                <a:cs typeface="Arial" charset="0"/>
              </a:rPr>
              <a:t>Valo</a:t>
            </a:r>
            <a:r>
              <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rPr>
              <a:t> Solutions</a:t>
            </a:r>
          </a:p>
        </p:txBody>
      </p:sp>
    </p:spTree>
    <p:extLst>
      <p:ext uri="{BB962C8B-B14F-4D97-AF65-F5344CB8AC3E}">
        <p14:creationId xmlns:p14="http://schemas.microsoft.com/office/powerpoint/2010/main" val="545662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140110"/>
            <a:ext cx="8232775" cy="1002979"/>
          </a:xfrm>
        </p:spPr>
        <p:txBody>
          <a:bodyPr>
            <a:normAutofit fontScale="90000"/>
          </a:bodyPr>
          <a:lstStyle/>
          <a:p>
            <a:r>
              <a:rPr lang="en-US" sz="3400" dirty="0" smtClean="0"/>
              <a:t>VALO Solutions</a:t>
            </a:r>
            <a:br>
              <a:rPr lang="en-US" sz="3400" dirty="0" smtClean="0"/>
            </a:br>
            <a:r>
              <a:rPr lang="en-US" sz="2800" dirty="0" err="1" smtClean="0"/>
              <a:t>Ratkaisuja</a:t>
            </a:r>
            <a:r>
              <a:rPr lang="en-US" sz="2800" dirty="0" smtClean="0"/>
              <a:t> Startup </a:t>
            </a:r>
            <a:r>
              <a:rPr lang="en-US" sz="2800" dirty="0" err="1" smtClean="0"/>
              <a:t>hengellä</a:t>
            </a:r>
            <a:r>
              <a:rPr lang="en-US" sz="2800" dirty="0" smtClean="0"/>
              <a:t> ja </a:t>
            </a:r>
            <a:r>
              <a:rPr lang="en-US" sz="2800" dirty="0" err="1" smtClean="0"/>
              <a:t>vahvalla</a:t>
            </a:r>
            <a:r>
              <a:rPr lang="en-US" sz="2800" dirty="0" smtClean="0"/>
              <a:t> </a:t>
            </a:r>
            <a:r>
              <a:rPr lang="en-US" sz="2800" dirty="0" err="1" smtClean="0"/>
              <a:t>taustalla</a:t>
            </a:r>
            <a:endParaRPr lang="en-US" sz="3400" dirty="0"/>
          </a:p>
        </p:txBody>
      </p:sp>
      <p:sp>
        <p:nvSpPr>
          <p:cNvPr id="3" name="Slide Number Placeholder 2"/>
          <p:cNvSpPr>
            <a:spLocks noGrp="1"/>
          </p:cNvSpPr>
          <p:nvPr>
            <p:ph type="sldNum" sz="quarter" idx="4"/>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0CBDC3A-D49F-4631-A8C7-55D59B33E5FA}" type="slidenum">
              <a:rPr kumimoji="0" lang="en-US" sz="900" b="0" i="0" u="none" strike="noStrike" kern="1200" cap="none" spc="0" normalizeH="0" baseline="0" noProof="0" smtClean="0">
                <a:ln>
                  <a:noFill/>
                </a:ln>
                <a:solidFill>
                  <a:srgbClr val="FFFFFF"/>
                </a:solidFill>
                <a:effectLst/>
                <a:uLnTx/>
                <a:uFillTx/>
                <a:latin typeface="Trebuchet MS"/>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900" b="0" i="0" u="none" strike="noStrike" kern="1200" cap="none" spc="0" normalizeH="0" baseline="0" noProof="0" dirty="0">
              <a:ln>
                <a:noFill/>
              </a:ln>
              <a:solidFill>
                <a:srgbClr val="FFFFFF"/>
              </a:solidFill>
              <a:effectLst/>
              <a:uLnTx/>
              <a:uFillTx/>
              <a:latin typeface="Trebuchet MS"/>
              <a:ea typeface="+mn-ea"/>
              <a:cs typeface="Arial" charset="0"/>
            </a:endParaRPr>
          </a:p>
        </p:txBody>
      </p:sp>
      <p:sp>
        <p:nvSpPr>
          <p:cNvPr id="5" name="Footer Placeholder 4"/>
          <p:cNvSpPr>
            <a:spLocks noGrp="1"/>
          </p:cNvSpPr>
          <p:nvPr>
            <p:ph type="ftr" sz="quarter" idx="3"/>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white"/>
                </a:solidFill>
                <a:effectLst/>
                <a:uLnTx/>
                <a:uFillTx/>
                <a:latin typeface="Trebuchet MS"/>
                <a:ea typeface="+mn-ea"/>
                <a:cs typeface="Arial" charset="0"/>
              </a:rPr>
              <a:t>Copyright © 2016 Valo Solutions  All rights reserved. </a:t>
            </a:r>
            <a:endParaRPr kumimoji="0" lang="en-US" sz="900" b="0" i="0" u="none" strike="noStrike" kern="1200" cap="none" spc="0" normalizeH="0" baseline="0" noProof="0" dirty="0">
              <a:ln>
                <a:noFill/>
              </a:ln>
              <a:solidFill>
                <a:prstClr val="white"/>
              </a:solidFill>
              <a:effectLst/>
              <a:uLnTx/>
              <a:uFillTx/>
              <a:latin typeface="Trebuchet MS"/>
              <a:ea typeface="+mn-ea"/>
              <a:cs typeface="Arial" charset="0"/>
            </a:endParaRPr>
          </a:p>
        </p:txBody>
      </p:sp>
      <p:sp>
        <p:nvSpPr>
          <p:cNvPr id="8" name="TextBox 7"/>
          <p:cNvSpPr txBox="1"/>
          <p:nvPr/>
        </p:nvSpPr>
        <p:spPr>
          <a:xfrm>
            <a:off x="702366" y="1340696"/>
            <a:ext cx="5283202" cy="3282950"/>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ts val="2000"/>
              </a:spcAft>
              <a:buClrTx/>
              <a:buSzTx/>
              <a:buFontTx/>
              <a:buNone/>
              <a:tabLst/>
              <a:defRPr/>
            </a:pP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2015 </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perustettu yritys, joka kehittää ja tuottaa älykkäitä </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ratkaisuja </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yritysten tarpeisiin. Ratkaisut mahdollistavat asiakkaillemme </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reaaliaikaisen </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prosessien </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hallinnan</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automaation kasvun ja </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parantavat merkittävästi asiakastyytyväisyyttä</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a:t>
            </a: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Toimivan</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ekosysteemin</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avulla</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voimme</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tarjota</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innovatiivisia</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kokonaispalveluja</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hlinkClick r:id="rId2"/>
              </a:rPr>
              <a:t>www.valo-solutions.com</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p:txBody>
      </p:sp>
      <p:pic>
        <p:nvPicPr>
          <p:cNvPr id="9" name="Kuva 8"/>
          <p:cNvPicPr>
            <a:picLocks noChangeAspect="1"/>
          </p:cNvPicPr>
          <p:nvPr/>
        </p:nvPicPr>
        <p:blipFill>
          <a:blip r:embed="rId3">
            <a:biLevel thresh="25000"/>
          </a:blip>
          <a:stretch>
            <a:fillRect/>
          </a:stretch>
        </p:blipFill>
        <p:spPr>
          <a:xfrm>
            <a:off x="6472209" y="5757339"/>
            <a:ext cx="2468593" cy="512233"/>
          </a:xfrm>
          <a:prstGeom prst="rect">
            <a:avLst/>
          </a:prstGeom>
        </p:spPr>
      </p:pic>
      <p:sp>
        <p:nvSpPr>
          <p:cNvPr id="10" name="Otsikko 1"/>
          <p:cNvSpPr txBox="1">
            <a:spLocks/>
          </p:cNvSpPr>
          <p:nvPr/>
        </p:nvSpPr>
        <p:spPr>
          <a:xfrm>
            <a:off x="-4087079" y="2788459"/>
            <a:ext cx="4087079" cy="1002979"/>
          </a:xfrm>
          <a:prstGeom prst="rect">
            <a:avLst/>
          </a:prstGeom>
        </p:spPr>
        <p:txBody>
          <a:bodyPr vert="horz" lIns="0" tIns="45720" rIns="0" bIns="0" rtlCol="0" anchor="b" anchorCtr="0">
            <a:noAutofit/>
          </a:bodyPr>
          <a:lstStyle>
            <a:lvl1pPr algn="l" rtl="0" eaLnBrk="1" fontAlgn="base" hangingPunct="1">
              <a:lnSpc>
                <a:spcPct val="100000"/>
              </a:lnSpc>
              <a:spcBef>
                <a:spcPct val="0"/>
              </a:spcBef>
              <a:spcAft>
                <a:spcPct val="0"/>
              </a:spcAft>
              <a:buFont typeface="Arial" charset="0"/>
              <a:defRPr lang="en-AU" sz="3000" kern="1200" spc="0" baseline="0">
                <a:solidFill>
                  <a:schemeClr val="bg1"/>
                </a:solidFill>
                <a:latin typeface="+mn-lt"/>
                <a:ea typeface="Agfa Rotis Sans Serif" panose="00000400000000000000" pitchFamily="2" charset="0"/>
                <a:cs typeface="Arial" pitchFamily="34" charset="0"/>
              </a:defRPr>
            </a:lvl1pPr>
            <a:lvl2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2pPr>
            <a:lvl3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3pPr>
            <a:lvl4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4pPr>
            <a:lvl5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5pPr>
            <a:lvl6pPr marL="4572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6pPr>
            <a:lvl7pPr marL="9144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7pPr>
            <a:lvl8pPr marL="13716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8pPr>
            <a:lvl9pPr marL="18288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fi-FI" sz="2400" b="0" i="0" u="none" strike="noStrike" kern="1200" cap="none" spc="0" normalizeH="0" baseline="0" noProof="0" dirty="0">
              <a:ln>
                <a:noFill/>
              </a:ln>
              <a:solidFill>
                <a:prstClr val="white"/>
              </a:solidFill>
              <a:effectLst/>
              <a:uLnTx/>
              <a:uFillTx/>
              <a:latin typeface="Trebuchet MS"/>
              <a:cs typeface="Arial" pitchFamily="34" charset="0"/>
            </a:endParaRPr>
          </a:p>
        </p:txBody>
      </p:sp>
    </p:spTree>
    <p:extLst>
      <p:ext uri="{BB962C8B-B14F-4D97-AF65-F5344CB8AC3E}">
        <p14:creationId xmlns:p14="http://schemas.microsoft.com/office/powerpoint/2010/main" val="14133558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0897" y="1629406"/>
            <a:ext cx="8572709" cy="1143000"/>
          </a:xfrm>
        </p:spPr>
        <p:txBody>
          <a:bodyPr/>
          <a:lstStyle/>
          <a:p>
            <a:pPr algn="ctr"/>
            <a:r>
              <a:rPr lang="fi-FI" dirty="0" smtClean="0"/>
              <a:t>Kysymyksiä?</a:t>
            </a:r>
            <a:endParaRPr lang="fi-FI"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6422" y="2432975"/>
            <a:ext cx="9144000" cy="5144414"/>
          </a:xfrm>
          <a:prstGeom prst="rect">
            <a:avLst/>
          </a:prstGeom>
        </p:spPr>
      </p:pic>
      <p:sp>
        <p:nvSpPr>
          <p:cNvPr id="5" name="Rectangle 4"/>
          <p:cNvSpPr/>
          <p:nvPr/>
        </p:nvSpPr>
        <p:spPr>
          <a:xfrm>
            <a:off x="2967235" y="182856"/>
            <a:ext cx="3160032" cy="1446550"/>
          </a:xfrm>
          <a:prstGeom prst="rect">
            <a:avLst/>
          </a:prstGeom>
        </p:spPr>
        <p:txBody>
          <a:bodyPr wrap="none">
            <a:spAutoFit/>
          </a:bodyPr>
          <a:lstStyle/>
          <a:p>
            <a:r>
              <a:rPr lang="fi-FI" sz="8800" b="1" dirty="0">
                <a:ln w="22225">
                  <a:solidFill>
                    <a:schemeClr val="accent2"/>
                  </a:solidFill>
                  <a:prstDash val="solid"/>
                </a:ln>
                <a:solidFill>
                  <a:schemeClr val="accent2">
                    <a:lumMod val="40000"/>
                    <a:lumOff val="60000"/>
                  </a:schemeClr>
                </a:solidFill>
              </a:rPr>
              <a:t>Kiitos!</a:t>
            </a:r>
          </a:p>
        </p:txBody>
      </p:sp>
    </p:spTree>
    <p:extLst>
      <p:ext uri="{BB962C8B-B14F-4D97-AF65-F5344CB8AC3E}">
        <p14:creationId xmlns:p14="http://schemas.microsoft.com/office/powerpoint/2010/main" val="1979108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KUNNOSSAPITO</a:t>
            </a:r>
            <a:endParaRPr lang="fi-FI" dirty="0"/>
          </a:p>
        </p:txBody>
      </p:sp>
      <p:sp>
        <p:nvSpPr>
          <p:cNvPr id="3" name="Sisällön paikkamerkki 2"/>
          <p:cNvSpPr>
            <a:spLocks noGrp="1"/>
          </p:cNvSpPr>
          <p:nvPr>
            <p:ph idx="1"/>
          </p:nvPr>
        </p:nvSpPr>
        <p:spPr>
          <a:xfrm>
            <a:off x="914400" y="2242268"/>
            <a:ext cx="7600950" cy="4022404"/>
          </a:xfrm>
        </p:spPr>
        <p:txBody>
          <a:bodyPr>
            <a:normAutofit/>
          </a:bodyPr>
          <a:lstStyle/>
          <a:p>
            <a:pPr marL="0" indent="0">
              <a:buNone/>
            </a:pPr>
            <a:r>
              <a:rPr lang="en-US" sz="3000" dirty="0" err="1"/>
              <a:t>Kunnossapito</a:t>
            </a:r>
            <a:r>
              <a:rPr lang="en-US" sz="3000" dirty="0"/>
              <a:t> </a:t>
            </a:r>
            <a:r>
              <a:rPr lang="en-US" sz="3000" dirty="0" err="1"/>
              <a:t>kattaa</a:t>
            </a:r>
            <a:r>
              <a:rPr lang="en-US" sz="3000" dirty="0"/>
              <a:t> </a:t>
            </a:r>
            <a:r>
              <a:rPr lang="en-US" sz="3000" dirty="0" err="1"/>
              <a:t>toimenpiteet</a:t>
            </a:r>
            <a:r>
              <a:rPr lang="en-US" sz="3000" dirty="0"/>
              <a:t>, </a:t>
            </a:r>
            <a:r>
              <a:rPr lang="en-US" sz="3000" dirty="0" err="1"/>
              <a:t>joiden</a:t>
            </a:r>
            <a:r>
              <a:rPr lang="en-US" sz="3000" dirty="0"/>
              <a:t> </a:t>
            </a:r>
            <a:r>
              <a:rPr lang="en-US" sz="3000" dirty="0" err="1"/>
              <a:t>tarkoituksena</a:t>
            </a:r>
            <a:r>
              <a:rPr lang="en-US" sz="3000" dirty="0"/>
              <a:t> on </a:t>
            </a:r>
            <a:r>
              <a:rPr lang="en-US" sz="3000" dirty="0" err="1"/>
              <a:t>ylläpitää</a:t>
            </a:r>
            <a:r>
              <a:rPr lang="en-US" sz="3000" dirty="0"/>
              <a:t> tai </a:t>
            </a:r>
            <a:r>
              <a:rPr lang="en-US" sz="3000" dirty="0" err="1"/>
              <a:t>palauttaa</a:t>
            </a:r>
            <a:r>
              <a:rPr lang="en-US" sz="3000" dirty="0"/>
              <a:t> </a:t>
            </a:r>
            <a:r>
              <a:rPr lang="en-US" sz="3000" dirty="0" err="1"/>
              <a:t>koneen</a:t>
            </a:r>
            <a:r>
              <a:rPr lang="en-US" sz="3000" dirty="0"/>
              <a:t> </a:t>
            </a:r>
            <a:r>
              <a:rPr lang="en-US" sz="3000" dirty="0" err="1"/>
              <a:t>toimintakyky</a:t>
            </a:r>
            <a:r>
              <a:rPr lang="en-US" sz="3000" dirty="0"/>
              <a:t> </a:t>
            </a:r>
            <a:r>
              <a:rPr lang="en-US" sz="3000" dirty="0" err="1"/>
              <a:t>sellaiseksi</a:t>
            </a:r>
            <a:r>
              <a:rPr lang="en-US" sz="3000" dirty="0"/>
              <a:t>, </a:t>
            </a:r>
            <a:r>
              <a:rPr lang="en-US" sz="3000" dirty="0" err="1"/>
              <a:t>että</a:t>
            </a:r>
            <a:r>
              <a:rPr lang="en-US" sz="3000" dirty="0"/>
              <a:t> </a:t>
            </a:r>
            <a:r>
              <a:rPr lang="en-US" sz="3000" dirty="0" err="1"/>
              <a:t>kone</a:t>
            </a:r>
            <a:r>
              <a:rPr lang="en-US" sz="3000" dirty="0"/>
              <a:t> </a:t>
            </a:r>
            <a:r>
              <a:rPr lang="en-US" sz="3000" dirty="0" err="1"/>
              <a:t>kykenee</a:t>
            </a:r>
            <a:r>
              <a:rPr lang="en-US" sz="3000" dirty="0"/>
              <a:t> </a:t>
            </a:r>
            <a:r>
              <a:rPr lang="en-US" sz="3000" dirty="0" err="1"/>
              <a:t>suorittamaan</a:t>
            </a:r>
            <a:r>
              <a:rPr lang="en-US" sz="3000" dirty="0"/>
              <a:t> </a:t>
            </a:r>
            <a:r>
              <a:rPr lang="en-US" sz="3000" dirty="0" err="1"/>
              <a:t>halutun</a:t>
            </a:r>
            <a:r>
              <a:rPr lang="en-US" sz="3000" dirty="0"/>
              <a:t> </a:t>
            </a:r>
            <a:r>
              <a:rPr lang="en-US" sz="3000" dirty="0" err="1"/>
              <a:t>toiminnon</a:t>
            </a:r>
            <a:r>
              <a:rPr lang="en-US" sz="3000" dirty="0"/>
              <a:t>.</a:t>
            </a:r>
          </a:p>
        </p:txBody>
      </p:sp>
    </p:spTree>
    <p:extLst>
      <p:ext uri="{BB962C8B-B14F-4D97-AF65-F5344CB8AC3E}">
        <p14:creationId xmlns:p14="http://schemas.microsoft.com/office/powerpoint/2010/main" val="1001023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KUNNOSSAPIDON KEHITYSVAIHEET</a:t>
            </a:r>
            <a:endParaRPr lang="fi-FI" dirty="0"/>
          </a:p>
        </p:txBody>
      </p:sp>
      <p:pic>
        <p:nvPicPr>
          <p:cNvPr id="1026" name="Picture 2" descr="kunnossapidon odotukset.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72486" y="2424151"/>
            <a:ext cx="8444747" cy="3332860"/>
          </a:xfrm>
          <a:prstGeom prst="rect">
            <a:avLst/>
          </a:prstGeom>
          <a:noFill/>
          <a:extLst>
            <a:ext uri="{909E8E84-426E-40DD-AFC4-6F175D3DCCD1}">
              <a14:hiddenFill xmlns:a14="http://schemas.microsoft.com/office/drawing/2010/main">
                <a:solidFill>
                  <a:srgbClr val="FFFFFF"/>
                </a:solidFill>
              </a14:hiddenFill>
            </a:ext>
          </a:extLst>
        </p:spPr>
      </p:pic>
      <p:sp>
        <p:nvSpPr>
          <p:cNvPr id="3" name="Tekstiruutu 2"/>
          <p:cNvSpPr txBox="1"/>
          <p:nvPr/>
        </p:nvSpPr>
        <p:spPr>
          <a:xfrm>
            <a:off x="604157" y="2318657"/>
            <a:ext cx="2733825" cy="369332"/>
          </a:xfrm>
          <a:prstGeom prst="rect">
            <a:avLst/>
          </a:prstGeom>
          <a:noFill/>
        </p:spPr>
        <p:txBody>
          <a:bodyPr wrap="none" rtlCol="0">
            <a:spAutoFit/>
          </a:bodyPr>
          <a:lstStyle/>
          <a:p>
            <a:r>
              <a:rPr lang="fi-FI" b="1" dirty="0" smtClean="0"/>
              <a:t>Kunnossapidon odotukset:</a:t>
            </a:r>
            <a:endParaRPr lang="fi-FI" b="1" dirty="0"/>
          </a:p>
        </p:txBody>
      </p:sp>
    </p:spTree>
    <p:extLst>
      <p:ext uri="{BB962C8B-B14F-4D97-AF65-F5344CB8AC3E}">
        <p14:creationId xmlns:p14="http://schemas.microsoft.com/office/powerpoint/2010/main" val="859659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unnossapitokuva.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21795" y="1929784"/>
            <a:ext cx="7821968" cy="41266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88551" y="843820"/>
            <a:ext cx="7744811" cy="830997"/>
          </a:xfrm>
          <a:prstGeom prst="rect">
            <a:avLst/>
          </a:prstGeom>
          <a:noFill/>
        </p:spPr>
        <p:txBody>
          <a:bodyPr wrap="square" rtlCol="0">
            <a:spAutoFit/>
          </a:bodyPr>
          <a:lstStyle/>
          <a:p>
            <a:r>
              <a:rPr lang="fi-FI" sz="4800" dirty="0">
                <a:latin typeface="+mj-lt"/>
              </a:rPr>
              <a:t>KUNNOSSAPITOLAJIT</a:t>
            </a:r>
          </a:p>
        </p:txBody>
      </p:sp>
    </p:spTree>
    <p:extLst>
      <p:ext uri="{BB962C8B-B14F-4D97-AF65-F5344CB8AC3E}">
        <p14:creationId xmlns:p14="http://schemas.microsoft.com/office/powerpoint/2010/main" val="954207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771773" y="742311"/>
            <a:ext cx="7886700" cy="994172"/>
          </a:xfrm>
        </p:spPr>
        <p:txBody>
          <a:bodyPr/>
          <a:lstStyle/>
          <a:p>
            <a:r>
              <a:rPr lang="fi-FI" dirty="0" smtClean="0"/>
              <a:t>ONLINE KUNNONVALVONTA</a:t>
            </a:r>
            <a:endParaRPr lang="fi-FI" dirty="0"/>
          </a:p>
        </p:txBody>
      </p:sp>
      <p:sp>
        <p:nvSpPr>
          <p:cNvPr id="3" name="Sisällön paikkamerkki 2"/>
          <p:cNvSpPr>
            <a:spLocks noGrp="1"/>
          </p:cNvSpPr>
          <p:nvPr>
            <p:ph idx="1"/>
          </p:nvPr>
        </p:nvSpPr>
        <p:spPr>
          <a:xfrm>
            <a:off x="771773" y="1967140"/>
            <a:ext cx="9144000" cy="3939540"/>
          </a:xfrm>
        </p:spPr>
        <p:txBody>
          <a:bodyPr>
            <a:normAutofit/>
          </a:bodyPr>
          <a:lstStyle/>
          <a:p>
            <a:pPr>
              <a:buFont typeface="Wingdings" panose="05000000000000000000" pitchFamily="2" charset="2"/>
              <a:buChar char="§"/>
            </a:pPr>
            <a:r>
              <a:rPr lang="fi-FI" dirty="0" smtClean="0"/>
              <a:t>Prosessidataa kerätään reaaliaikaisesti.</a:t>
            </a:r>
          </a:p>
          <a:p>
            <a:pPr>
              <a:buFont typeface="Wingdings" panose="05000000000000000000" pitchFamily="2" charset="2"/>
              <a:buChar char="§"/>
            </a:pPr>
            <a:r>
              <a:rPr lang="fi-FI" dirty="0" smtClean="0"/>
              <a:t>Tietomäärät saattavat olla valtavia monimutkaisissa prosesseissa.</a:t>
            </a:r>
          </a:p>
          <a:p>
            <a:pPr>
              <a:buFont typeface="Wingdings" panose="05000000000000000000" pitchFamily="2" charset="2"/>
              <a:buChar char="§"/>
            </a:pPr>
            <a:r>
              <a:rPr lang="fi-FI" dirty="0" smtClean="0"/>
              <a:t>Tietoja kerätään yleensä useista lähteistä.</a:t>
            </a:r>
          </a:p>
          <a:p>
            <a:endParaRPr lang="fi-FI" dirty="0" smtClean="0"/>
          </a:p>
          <a:p>
            <a:pPr marL="342900" lvl="1" indent="0">
              <a:buNone/>
            </a:pPr>
            <a:endParaRPr lang="fi-FI" sz="2100" dirty="0"/>
          </a:p>
        </p:txBody>
      </p:sp>
      <p:sp>
        <p:nvSpPr>
          <p:cNvPr id="5" name="Tekstiruutu 4"/>
          <p:cNvSpPr txBox="1"/>
          <p:nvPr/>
        </p:nvSpPr>
        <p:spPr>
          <a:xfrm>
            <a:off x="3048000" y="3375131"/>
            <a:ext cx="4404360" cy="738664"/>
          </a:xfrm>
          <a:prstGeom prst="rect">
            <a:avLst/>
          </a:prstGeom>
          <a:noFill/>
        </p:spPr>
        <p:txBody>
          <a:bodyPr wrap="square" rtlCol="0">
            <a:spAutoFit/>
          </a:bodyPr>
          <a:lstStyle/>
          <a:p>
            <a:endParaRPr lang="fi-FI" sz="2100" dirty="0"/>
          </a:p>
          <a:p>
            <a:pPr marL="1028700" lvl="2" indent="-342900">
              <a:buFont typeface="Wingdings" panose="05000000000000000000" pitchFamily="2" charset="2"/>
              <a:buChar char="§"/>
            </a:pPr>
            <a:endParaRPr lang="fi-FI" sz="2100" dirty="0"/>
          </a:p>
        </p:txBody>
      </p:sp>
      <p:pic>
        <p:nvPicPr>
          <p:cNvPr id="4098" name="Picture 2" descr="esityskuva.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1220" y="3661348"/>
            <a:ext cx="8469006" cy="2475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8377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821531" y="590405"/>
            <a:ext cx="7886700" cy="994172"/>
          </a:xfrm>
        </p:spPr>
        <p:txBody>
          <a:bodyPr/>
          <a:lstStyle/>
          <a:p>
            <a:r>
              <a:rPr lang="fi-FI" dirty="0" smtClean="0"/>
              <a:t>PROJEKTIN TAVOITTEET</a:t>
            </a:r>
            <a:endParaRPr lang="fi-FI" dirty="0"/>
          </a:p>
        </p:txBody>
      </p:sp>
      <p:sp>
        <p:nvSpPr>
          <p:cNvPr id="3" name="Sisällön paikkamerkki 2"/>
          <p:cNvSpPr>
            <a:spLocks noGrp="1"/>
          </p:cNvSpPr>
          <p:nvPr>
            <p:ph idx="1"/>
          </p:nvPr>
        </p:nvSpPr>
        <p:spPr>
          <a:xfrm>
            <a:off x="821531" y="2085510"/>
            <a:ext cx="8272463" cy="3414343"/>
          </a:xfrm>
        </p:spPr>
        <p:txBody>
          <a:bodyPr>
            <a:normAutofit/>
          </a:bodyPr>
          <a:lstStyle/>
          <a:p>
            <a:pPr>
              <a:buFont typeface="Wingdings" panose="05000000000000000000" pitchFamily="2" charset="2"/>
              <a:buChar char="§"/>
            </a:pPr>
            <a:r>
              <a:rPr lang="fi-FI" dirty="0" smtClean="0"/>
              <a:t>Tutustua nykyaikaiseen kunnossapitoon</a:t>
            </a:r>
          </a:p>
          <a:p>
            <a:pPr>
              <a:buFont typeface="Wingdings" panose="05000000000000000000" pitchFamily="2" charset="2"/>
              <a:buChar char="§"/>
            </a:pPr>
            <a:r>
              <a:rPr lang="fi-FI" dirty="0" smtClean="0"/>
              <a:t>Ideoida tietomalli tietojen yhdistämiseksi</a:t>
            </a:r>
          </a:p>
          <a:p>
            <a:pPr>
              <a:buFont typeface="Wingdings" panose="05000000000000000000" pitchFamily="2" charset="2"/>
              <a:buChar char="§"/>
            </a:pPr>
            <a:r>
              <a:rPr lang="fi-FI" dirty="0" smtClean="0"/>
              <a:t>Hahmotelmia tietojen visualisoimisesta</a:t>
            </a:r>
          </a:p>
          <a:p>
            <a:pPr>
              <a:buFont typeface="Wingdings" panose="05000000000000000000" pitchFamily="2" charset="2"/>
              <a:buChar char="§"/>
            </a:pPr>
            <a:r>
              <a:rPr lang="fi-FI" dirty="0" smtClean="0"/>
              <a:t>Laitekannan luominen kartonkikoneesta</a:t>
            </a:r>
          </a:p>
          <a:p>
            <a:pPr>
              <a:buFont typeface="Wingdings" panose="05000000000000000000" pitchFamily="2" charset="2"/>
              <a:buChar char="§"/>
            </a:pPr>
            <a:r>
              <a:rPr lang="fi-FI" dirty="0" smtClean="0"/>
              <a:t>Tutustuminen paperiteollisuuteen			</a:t>
            </a:r>
          </a:p>
          <a:p>
            <a:endParaRPr lang="fi-FI" dirty="0" smtClean="0"/>
          </a:p>
          <a:p>
            <a:endParaRPr lang="fi-FI" dirty="0" smtClean="0"/>
          </a:p>
          <a:p>
            <a:endParaRPr lang="fi-FI" dirty="0" smtClean="0"/>
          </a:p>
          <a:p>
            <a:endParaRPr lang="fi-FI" dirty="0"/>
          </a:p>
          <a:p>
            <a:endParaRPr lang="fi-FI" dirty="0"/>
          </a:p>
        </p:txBody>
      </p:sp>
    </p:spTree>
    <p:extLst>
      <p:ext uri="{BB962C8B-B14F-4D97-AF65-F5344CB8AC3E}">
        <p14:creationId xmlns:p14="http://schemas.microsoft.com/office/powerpoint/2010/main" val="668312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Kartonkikone</a:t>
            </a:r>
            <a:endParaRPr lang="fi-FI" dirty="0"/>
          </a:p>
        </p:txBody>
      </p:sp>
      <p:pic>
        <p:nvPicPr>
          <p:cNvPr id="4" name="Picture 2" descr="Cap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5" y="2539533"/>
            <a:ext cx="9133885" cy="2293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861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Prosessidata</a:t>
            </a:r>
            <a:endParaRPr lang="fi-FI" dirty="0"/>
          </a:p>
        </p:txBody>
      </p:sp>
      <p:graphicFrame>
        <p:nvGraphicFramePr>
          <p:cNvPr id="5" name="Object 4"/>
          <p:cNvGraphicFramePr>
            <a:graphicFrameLocks noChangeAspect="1"/>
          </p:cNvGraphicFramePr>
          <p:nvPr>
            <p:extLst>
              <p:ext uri="{D42A27DB-BD31-4B8C-83A1-F6EECF244321}">
                <p14:modId xmlns:p14="http://schemas.microsoft.com/office/powerpoint/2010/main" val="2017436020"/>
              </p:ext>
            </p:extLst>
          </p:nvPr>
        </p:nvGraphicFramePr>
        <p:xfrm>
          <a:off x="553986" y="1895161"/>
          <a:ext cx="8081747" cy="4143174"/>
        </p:xfrm>
        <a:graphic>
          <a:graphicData uri="http://schemas.openxmlformats.org/presentationml/2006/ole">
            <mc:AlternateContent xmlns:mc="http://schemas.openxmlformats.org/markup-compatibility/2006">
              <mc:Choice xmlns:v="urn:schemas-microsoft-com:vml" Requires="v">
                <p:oleObj spid="_x0000_s1042" name="Image" r:id="rId4" imgW="10031400" imgH="5142600" progId="Photoshop.Image.13">
                  <p:embed/>
                </p:oleObj>
              </mc:Choice>
              <mc:Fallback>
                <p:oleObj name="Image" r:id="rId4" imgW="10031400" imgH="5142600" progId="Photoshop.Image.13">
                  <p:embed/>
                  <p:pic>
                    <p:nvPicPr>
                      <p:cNvPr id="0" name=""/>
                      <p:cNvPicPr/>
                      <p:nvPr/>
                    </p:nvPicPr>
                    <p:blipFill>
                      <a:blip r:embed="rId5"/>
                      <a:stretch>
                        <a:fillRect/>
                      </a:stretch>
                    </p:blipFill>
                    <p:spPr>
                      <a:xfrm>
                        <a:off x="553986" y="1895161"/>
                        <a:ext cx="8081747" cy="4143174"/>
                      </a:xfrm>
                      <a:prstGeom prst="rect">
                        <a:avLst/>
                      </a:prstGeom>
                    </p:spPr>
                  </p:pic>
                </p:oleObj>
              </mc:Fallback>
            </mc:AlternateContent>
          </a:graphicData>
        </a:graphic>
      </p:graphicFrame>
    </p:spTree>
    <p:extLst>
      <p:ext uri="{BB962C8B-B14F-4D97-AF65-F5344CB8AC3E}">
        <p14:creationId xmlns:p14="http://schemas.microsoft.com/office/powerpoint/2010/main" val="3186516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Pinta">
  <a:themeElements>
    <a:clrScheme name="Pinta">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Pin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n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615</TotalTime>
  <Words>617</Words>
  <Application>Microsoft Office PowerPoint</Application>
  <PresentationFormat>Näytössä katseltava diaesitys (4:3)</PresentationFormat>
  <Paragraphs>147</Paragraphs>
  <Slides>20</Slides>
  <Notes>12</Notes>
  <HiddenSlides>0</HiddenSlides>
  <MMClips>0</MMClips>
  <ScaleCrop>false</ScaleCrop>
  <HeadingPairs>
    <vt:vector size="8" baseType="variant">
      <vt:variant>
        <vt:lpstr>Käytetyt fontit</vt:lpstr>
      </vt:variant>
      <vt:variant>
        <vt:i4>7</vt:i4>
      </vt:variant>
      <vt:variant>
        <vt:lpstr>Teema</vt:lpstr>
      </vt:variant>
      <vt:variant>
        <vt:i4>2</vt:i4>
      </vt:variant>
      <vt:variant>
        <vt:lpstr>Upotetut OLE-palvelimet</vt:lpstr>
      </vt:variant>
      <vt:variant>
        <vt:i4>1</vt:i4>
      </vt:variant>
      <vt:variant>
        <vt:lpstr>Dian otsikot</vt:lpstr>
      </vt:variant>
      <vt:variant>
        <vt:i4>20</vt:i4>
      </vt:variant>
    </vt:vector>
  </HeadingPairs>
  <TitlesOfParts>
    <vt:vector size="30" baseType="lpstr">
      <vt:lpstr>Agfa Rotis Sans Serif</vt:lpstr>
      <vt:lpstr>Arial</vt:lpstr>
      <vt:lpstr>Calibri</vt:lpstr>
      <vt:lpstr>Calibri Light</vt:lpstr>
      <vt:lpstr>Trebuchet MS</vt:lpstr>
      <vt:lpstr>Wingdings</vt:lpstr>
      <vt:lpstr>Wingdings 3</vt:lpstr>
      <vt:lpstr>Retrospect</vt:lpstr>
      <vt:lpstr>Pinta</vt:lpstr>
      <vt:lpstr>Image</vt:lpstr>
      <vt:lpstr>PowerPoint-esitys</vt:lpstr>
      <vt:lpstr>VALO Solutions Ratkaisuja Startup hengellä ja vahvalla taustalla</vt:lpstr>
      <vt:lpstr>KUNNOSSAPITO</vt:lpstr>
      <vt:lpstr>KUNNOSSAPIDON KEHITYSVAIHEET</vt:lpstr>
      <vt:lpstr>PowerPoint-esitys</vt:lpstr>
      <vt:lpstr>ONLINE KUNNONVALVONTA</vt:lpstr>
      <vt:lpstr>PROJEKTIN TAVOITTEET</vt:lpstr>
      <vt:lpstr>Kartonkikone</vt:lpstr>
      <vt:lpstr>Prosessidata</vt:lpstr>
      <vt:lpstr>SAP-data</vt:lpstr>
      <vt:lpstr>SAP export</vt:lpstr>
      <vt:lpstr>PowerPoint-esitys</vt:lpstr>
      <vt:lpstr>PowerPoint-esitys</vt:lpstr>
      <vt:lpstr>PowerPoint-esitys</vt:lpstr>
      <vt:lpstr>PowerPoint-esitys</vt:lpstr>
      <vt:lpstr>PowerPoint-esitys</vt:lpstr>
      <vt:lpstr>PowerPoint-esitys</vt:lpstr>
      <vt:lpstr>Haasteet</vt:lpstr>
      <vt:lpstr>Metropolia Innovointiprojekti</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ville koskela</dc:creator>
  <cp:lastModifiedBy>ville koskela</cp:lastModifiedBy>
  <cp:revision>63</cp:revision>
  <dcterms:created xsi:type="dcterms:W3CDTF">2016-04-24T17:19:05Z</dcterms:created>
  <dcterms:modified xsi:type="dcterms:W3CDTF">2016-04-28T23:07:52Z</dcterms:modified>
</cp:coreProperties>
</file>