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4"/>
  </p:notesMasterIdLst>
  <p:sldIdLst>
    <p:sldId id="289" r:id="rId2"/>
    <p:sldId id="290" r:id="rId3"/>
  </p:sldIdLst>
  <p:sldSz cx="12192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58" autoAdjust="0"/>
  </p:normalViewPr>
  <p:slideViewPr>
    <p:cSldViewPr>
      <p:cViewPr varScale="1">
        <p:scale>
          <a:sx n="87" d="100"/>
          <a:sy n="87" d="100"/>
        </p:scale>
        <p:origin x="696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4F290-55B9-49B7-8C79-75ABECB0879D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DAFFF-231A-4C0F-B66A-E8068D4ED9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70041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037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655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566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765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251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748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333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44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512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732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921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99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062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310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003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40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452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8204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680" r:id="rId18"/>
  </p:sldLayoutIdLst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U_ESR_FI_vertical_20mm_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919" y="634741"/>
            <a:ext cx="195011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ipuvoimaaEU_2014_2020_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599" y="2951352"/>
            <a:ext cx="2304256" cy="163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LY_LA01_Logo___FI_B3___RGB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5272642"/>
            <a:ext cx="2858240" cy="10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752" y="-325692"/>
            <a:ext cx="5616535" cy="3970716"/>
          </a:xfrm>
          <a:prstGeom prst="rect">
            <a:avLst/>
          </a:prstGeom>
        </p:spPr>
      </p:pic>
      <p:pic>
        <p:nvPicPr>
          <p:cNvPr id="1032" name="Picture 8" descr="OMNIA-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52" y="3141821"/>
            <a:ext cx="2683004" cy="85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utureTournaments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2" y="4437112"/>
            <a:ext cx="278740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ltrahack_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425" y="4344352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311" y="1317715"/>
            <a:ext cx="1881729" cy="18817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818" y="5570613"/>
            <a:ext cx="2406713" cy="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5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lar_logo_black_r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1103248"/>
            <a:ext cx="4148095" cy="68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vaaka_m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988" y="5438599"/>
            <a:ext cx="4320480" cy="88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Novita_logo_bluegroun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20" y="1103248"/>
            <a:ext cx="3744416" cy="84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IVR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714846"/>
            <a:ext cx="3063369" cy="172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714846"/>
            <a:ext cx="3113812" cy="1751301"/>
          </a:xfrm>
          <a:prstGeom prst="rect">
            <a:avLst/>
          </a:prstGeom>
        </p:spPr>
      </p:pic>
      <p:pic>
        <p:nvPicPr>
          <p:cNvPr id="2064" name="Picture 16" descr="arcticstartup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996" y="5592258"/>
            <a:ext cx="3970214" cy="57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63752" y="476672"/>
            <a:ext cx="477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MIKÄ oli teidän logonne, poimi </a:t>
            </a:r>
            <a:r>
              <a:rPr lang="fi-FI" dirty="0" err="1" smtClean="0">
                <a:solidFill>
                  <a:srgbClr val="FF0000"/>
                </a:solidFill>
              </a:rPr>
              <a:t>soppariinkin</a:t>
            </a:r>
            <a:r>
              <a:rPr lang="fi-FI" dirty="0" smtClean="0">
                <a:solidFill>
                  <a:srgbClr val="FF0000"/>
                </a:solidFill>
              </a:rPr>
              <a:t>!?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9365</TotalTime>
  <Words>8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Calisto MT</vt:lpstr>
      <vt:lpstr>Trebuchet MS</vt:lpstr>
      <vt:lpstr>Wingdings 2</vt:lpstr>
      <vt:lpstr>Slate</vt:lpstr>
      <vt:lpstr>PowerPoint Presentation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34</cp:revision>
  <cp:lastPrinted>2016-11-10T10:44:06Z</cp:lastPrinted>
  <dcterms:created xsi:type="dcterms:W3CDTF">2016-11-09T12:08:47Z</dcterms:created>
  <dcterms:modified xsi:type="dcterms:W3CDTF">2017-03-13T12:25:12Z</dcterms:modified>
</cp:coreProperties>
</file>