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9"/>
  </p:notesMasterIdLst>
  <p:sldIdLst>
    <p:sldId id="288" r:id="rId2"/>
    <p:sldId id="289" r:id="rId3"/>
    <p:sldId id="290" r:id="rId4"/>
    <p:sldId id="256" r:id="rId5"/>
    <p:sldId id="258" r:id="rId6"/>
    <p:sldId id="287" r:id="rId7"/>
    <p:sldId id="271" r:id="rId8"/>
  </p:sldIdLst>
  <p:sldSz cx="12192000" cy="6858000"/>
  <p:notesSz cx="6799263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58" autoAdjust="0"/>
  </p:normalViewPr>
  <p:slideViewPr>
    <p:cSldViewPr>
      <p:cViewPr varScale="1">
        <p:scale>
          <a:sx n="87" d="100"/>
          <a:sy n="87" d="100"/>
        </p:scale>
        <p:origin x="696" y="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4F290-55B9-49B7-8C79-75ABECB0879D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40363" cy="3910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DAFFF-231A-4C0F-B66A-E8068D4ED9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70041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037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655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566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765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251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748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3333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944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512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8634" y="715963"/>
            <a:ext cx="10356852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918633" y="2003426"/>
            <a:ext cx="5077884" cy="33178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93370" y="2003426"/>
            <a:ext cx="5082117" cy="332939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048000" y="6551615"/>
            <a:ext cx="59055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9048750" y="6551615"/>
            <a:ext cx="194662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75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914400" y="6551615"/>
            <a:ext cx="2032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75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924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675" indent="0" algn="ctr">
              <a:buNone/>
              <a:defRPr sz="3200"/>
            </a:lvl1pPr>
            <a:lvl2pPr marL="337500" indent="0" algn="ctr">
              <a:buNone/>
              <a:defRPr sz="2800"/>
            </a:lvl2pPr>
            <a:lvl3pPr marL="607500" indent="0" algn="ctr">
              <a:buNone/>
              <a:defRPr sz="2800"/>
            </a:lvl3pPr>
            <a:lvl4pPr marL="877500" indent="0" algn="ctr">
              <a:buNone/>
              <a:defRPr sz="2000"/>
            </a:lvl4pPr>
            <a:lvl5pPr marL="1093500" indent="0" algn="ctr">
              <a:buNone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42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732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921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99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062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310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8003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40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452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F0FFEF4-6DFB-40EC-A31E-79632E98FD5E}" type="datetimeFigureOut">
              <a:rPr lang="fi-FI" smtClean="0"/>
              <a:t>13.3.2017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82045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680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png"/><Relationship Id="rId2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inspiraatio.mediaparkki.com/wp-content/uploads/2013/02/cd2-logo-milla-moilanen.png" TargetMode="External"/><Relationship Id="rId5" Type="http://schemas.openxmlformats.org/officeDocument/2006/relationships/image" Target="../media/image24.png"/><Relationship Id="rId4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xjhjhksdfjhDJöafncjnölzkcnalxnlskdnkasjd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err="1" smtClean="0"/>
              <a:t>presents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8520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U_ESR_FI_vertical_20mm_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919" y="634741"/>
            <a:ext cx="195011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ipuvoimaaEU_2014_2020_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599" y="2951352"/>
            <a:ext cx="2304256" cy="163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LY_LA01_Logo___FI_B3___RGB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5272642"/>
            <a:ext cx="2858240" cy="100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2752" y="-325692"/>
            <a:ext cx="5616535" cy="3970716"/>
          </a:xfrm>
          <a:prstGeom prst="rect">
            <a:avLst/>
          </a:prstGeom>
        </p:spPr>
      </p:pic>
      <p:pic>
        <p:nvPicPr>
          <p:cNvPr id="1032" name="Picture 8" descr="OMNIA-RG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52" y="3141821"/>
            <a:ext cx="2683004" cy="85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utureTournaments-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42" y="4437112"/>
            <a:ext cx="278740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Ultrahack_logo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425" y="4344352"/>
            <a:ext cx="28575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311" y="1317715"/>
            <a:ext cx="1881729" cy="18817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818" y="5570613"/>
            <a:ext cx="2406713" cy="6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45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lar_logo_black_r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56" y="1103248"/>
            <a:ext cx="4148095" cy="68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vaaka_m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988" y="5438599"/>
            <a:ext cx="4320480" cy="88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Novita_logo_bluegroun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20" y="1103248"/>
            <a:ext cx="3744416" cy="84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FIVR-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2714846"/>
            <a:ext cx="3063369" cy="172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2714846"/>
            <a:ext cx="3113812" cy="1751301"/>
          </a:xfrm>
          <a:prstGeom prst="rect">
            <a:avLst/>
          </a:prstGeom>
        </p:spPr>
      </p:pic>
      <p:pic>
        <p:nvPicPr>
          <p:cNvPr id="2064" name="Picture 16" descr="arcticstartup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996" y="5592258"/>
            <a:ext cx="3970214" cy="57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63752" y="476672"/>
            <a:ext cx="477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MIKÄ oli teidän logonne, poimi </a:t>
            </a:r>
            <a:r>
              <a:rPr lang="fi-FI" dirty="0" err="1" smtClean="0">
                <a:solidFill>
                  <a:srgbClr val="FF0000"/>
                </a:solidFill>
              </a:rPr>
              <a:t>soppariinkin</a:t>
            </a:r>
            <a:r>
              <a:rPr lang="fi-FI" dirty="0" smtClean="0">
                <a:solidFill>
                  <a:srgbClr val="FF0000"/>
                </a:solidFill>
              </a:rPr>
              <a:t>!?</a:t>
            </a:r>
            <a:endParaRPr lang="fi-FI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2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lainherrat-taus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332656"/>
            <a:ext cx="11215245" cy="630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SuperTEAM_punainen_neg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672" y="476672"/>
            <a:ext cx="6048673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45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images.apple.com/euro/support/products/images/ipad-her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232" y="1518144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fi-FI" b="1" dirty="0" smtClean="0">
                <a:cs typeface="Tahoma" pitchFamily="34" charset="0"/>
              </a:rPr>
              <a:t>Lopputuotoksen nimi tai kuvaus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547111" y="2001106"/>
            <a:ext cx="7772400" cy="3948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Mihin haasteeseen etsittiin uutta ratkaisua? 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/>
              <a:t>Innovaationne: </a:t>
            </a:r>
            <a:r>
              <a:rPr lang="fi-FI" sz="1800" dirty="0" smtClean="0"/>
              <a:t>Kuvailuteksti </a:t>
            </a:r>
          </a:p>
          <a:p>
            <a:pPr>
              <a:defRPr/>
            </a:pPr>
            <a:r>
              <a:rPr lang="fi-FI" sz="1800" dirty="0" smtClean="0"/>
              <a:t>Kuvailu jatkuu</a:t>
            </a:r>
          </a:p>
          <a:p>
            <a:pPr>
              <a:defRPr/>
            </a:pPr>
            <a:r>
              <a:rPr lang="fi-FI" sz="1800" dirty="0" smtClean="0"/>
              <a:t>Tilaaja/yhteistyökumppani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Luettele projekteihin osallistuneiden opiskelijat ja opiskelijoiden koulutusalat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Mahdollinen linkki</a:t>
            </a:r>
            <a:r>
              <a:rPr lang="fi-FI" sz="1800" dirty="0" smtClean="0">
                <a:cs typeface="Tahoma" pitchFamily="34" charset="0"/>
              </a:rPr>
              <a:t>/ Linkit lisätietoihin tai raportteihin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 lisätietoja varten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286000" y="6551613"/>
            <a:ext cx="4429125" cy="306387"/>
          </a:xfrm>
        </p:spPr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8" name="Picture 4" descr="http://www.metropolia.fi/uploads/pics/nuottiavain_01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1611" y="634279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inspiraatio.mediaparkki.com/wp-content/uploads/2013/02/cd2-logo-milla-moilanen-230x300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0536" y="122719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7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7768" y="2924944"/>
            <a:ext cx="121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Kuvia?????</a:t>
            </a:r>
            <a:endParaRPr lang="fi-FI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284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5"/>
    </mc:Choice>
    <mc:Fallback xmlns="">
      <p:transition spd="slow" advTm="2565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.6|4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9365</TotalTime>
  <Words>55</Words>
  <Application>Microsoft Office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Calisto MT</vt:lpstr>
      <vt:lpstr>Tahoma</vt:lpstr>
      <vt:lpstr>Trebuchet MS</vt:lpstr>
      <vt:lpstr>Wingdings 2</vt:lpstr>
      <vt:lpstr>Slate</vt:lpstr>
      <vt:lpstr>xjhjhksdfjhDJöafncjnölzkcnalxnlskdnkasjd</vt:lpstr>
      <vt:lpstr>PowerPoint Presentation</vt:lpstr>
      <vt:lpstr>PowerPoint Presentation</vt:lpstr>
      <vt:lpstr>PowerPoint Presentation</vt:lpstr>
      <vt:lpstr>PowerPoint Presentation</vt:lpstr>
      <vt:lpstr>Lopputuotoksen nimi tai kuvaus </vt:lpstr>
      <vt:lpstr>PowerPoint Presentation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33</cp:revision>
  <cp:lastPrinted>2016-11-10T10:44:06Z</cp:lastPrinted>
  <dcterms:created xsi:type="dcterms:W3CDTF">2016-11-09T12:08:47Z</dcterms:created>
  <dcterms:modified xsi:type="dcterms:W3CDTF">2017-03-13T11:46:05Z</dcterms:modified>
</cp:coreProperties>
</file>