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340" r:id="rId2"/>
    <p:sldId id="337" r:id="rId3"/>
    <p:sldId id="338" r:id="rId4"/>
    <p:sldId id="339" r:id="rId5"/>
  </p:sldIdLst>
  <p:sldSz cx="6859588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1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  <a:srgbClr val="EC40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94636" autoAdjust="0"/>
  </p:normalViewPr>
  <p:slideViewPr>
    <p:cSldViewPr>
      <p:cViewPr varScale="1">
        <p:scale>
          <a:sx n="87" d="100"/>
          <a:sy n="87" d="100"/>
        </p:scale>
        <p:origin x="1860" y="90"/>
      </p:cViewPr>
      <p:guideLst>
        <p:guide orient="horz" pos="2160"/>
        <p:guide pos="2161"/>
      </p:guideLst>
    </p:cSldViewPr>
  </p:slideViewPr>
  <p:outlineViewPr>
    <p:cViewPr>
      <p:scale>
        <a:sx n="33" d="100"/>
        <a:sy n="33" d="100"/>
      </p:scale>
      <p:origin x="0" y="130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9EE8D-C756-4860-94B4-3E55C65195B2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21F05-D370-44E5-A44B-34F723D4A30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52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9588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48017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469" y="2007889"/>
            <a:ext cx="583065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3201" y="274639"/>
            <a:ext cx="154340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80" y="274639"/>
            <a:ext cx="451589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4962526"/>
            <a:ext cx="591520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3462339"/>
            <a:ext cx="591520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2800998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1600200"/>
            <a:ext cx="2800998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1284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2488" y="1447800"/>
            <a:ext cx="3486957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592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592" y="2547892"/>
            <a:ext cx="2229366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817" y="1447800"/>
            <a:ext cx="256548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06" y="2547891"/>
            <a:ext cx="2229366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1"/>
            <a:ext cx="59449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7242" y="6356351"/>
            <a:ext cx="1143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6B9558F-F00E-4BB8-81D2-6D9589323C1C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306" y="6356351"/>
            <a:ext cx="2172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9160" y="6356351"/>
            <a:ext cx="7431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Hero</a:t>
            </a:r>
          </a:p>
          <a:p>
            <a:r>
              <a:rPr lang="fi-FI" dirty="0" smtClean="0"/>
              <a:t>2017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PITCHAUS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56671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i="1" dirty="0" smtClean="0"/>
              <a:t>Pitchaus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11421" y="1628800"/>
            <a:ext cx="5514717" cy="21834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i-FI" sz="2000" dirty="0"/>
              <a:t>Pithcing (engl. syöttäminen) tarkoittaa nopeaa esitystä tuotteen tai palvelun tai liikeidean pääkohdista. </a:t>
            </a:r>
          </a:p>
          <a:p>
            <a:r>
              <a:rPr lang="fi-FI" sz="2000" dirty="0"/>
              <a:t>Sen tarkoitus on herättää kiinnostus esiteltävää asiaa kohtaan ja vakuuttaa kuulijat asian vahvuuksista. </a:t>
            </a:r>
          </a:p>
          <a:p>
            <a:r>
              <a:rPr lang="fi-FI" sz="2000" dirty="0"/>
              <a:t>Hyvä pitchaus ottaa huomioon kuulijansa ja osoittaa markkinatuntemusta, mutta kertoo myös tekijänsä innosta, näkemyksestä ja osaamisesta.</a:t>
            </a:r>
          </a:p>
          <a:p>
            <a:r>
              <a:rPr lang="fi-FI" sz="2000" dirty="0"/>
              <a:t>Se on siis lyhyt myyntipuhe. Usein rahoittajalle tai tilaajalle tms. joka pitää vakuuttaa asiasta.</a:t>
            </a:r>
          </a:p>
          <a:p>
            <a:endParaRPr lang="fi-FI" sz="2000" dirty="0"/>
          </a:p>
          <a:p>
            <a:pPr marL="0" indent="0">
              <a:buNone/>
            </a:pPr>
            <a:r>
              <a:rPr lang="fi-FI" sz="2000" b="1" dirty="0"/>
              <a:t/>
            </a:r>
            <a:br>
              <a:rPr lang="fi-FI" sz="2000" b="1" dirty="0"/>
            </a:br>
            <a:endParaRPr lang="fi-FI" sz="2000" dirty="0"/>
          </a:p>
          <a:p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09642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i="1" dirty="0"/>
              <a:t>Mitä hyvä pitchaus sisältää</a:t>
            </a:r>
            <a:r>
              <a:rPr lang="fi-FI" b="1" i="1" dirty="0" smtClean="0"/>
              <a:t>: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93490" y="1844824"/>
            <a:ext cx="4991605" cy="212540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i-FI" sz="1800" dirty="0"/>
              <a:t>esittele itsesi ja/tai ryhmäsi</a:t>
            </a:r>
          </a:p>
          <a:p>
            <a:r>
              <a:rPr lang="fi-FI" sz="1800" dirty="0"/>
              <a:t>esittele ideasi/ innovaatiosi: mitä, kenelle ja miten? (kuvaus, kohderyhmä, miten toteutetaan, miksi juuri te olette parhaita toteuttamaan)</a:t>
            </a:r>
          </a:p>
          <a:p>
            <a:r>
              <a:rPr lang="fi-FI" sz="1800" dirty="0"/>
              <a:t>mikä tekee ideastasi uutuuden tai ainutlaatuisen? </a:t>
            </a:r>
          </a:p>
          <a:p>
            <a:r>
              <a:rPr lang="fi-FI" sz="1800" b="1" i="1" dirty="0" smtClean="0"/>
              <a:t>Ole </a:t>
            </a:r>
            <a:r>
              <a:rPr lang="fi-FI" sz="1800" b="1" i="1" dirty="0"/>
              <a:t>ytimekäs ja ymmärrettävä. Harjoittele </a:t>
            </a:r>
            <a:r>
              <a:rPr lang="fi-FI" sz="1800" b="1" i="1" dirty="0" smtClean="0"/>
              <a:t>peilin edessä esityksesi </a:t>
            </a:r>
            <a:r>
              <a:rPr lang="fi-FI" sz="1800" b="1" i="1" dirty="0"/>
              <a:t>hyvin etukäteen ja pidä huolta, että ehdit sinulle annetussa ajassa kertomaan kaiken oleellisen</a:t>
            </a:r>
            <a:r>
              <a:rPr lang="fi-FI" sz="1800" b="1" i="1" dirty="0" smtClean="0"/>
              <a:t>. </a:t>
            </a:r>
          </a:p>
          <a:p>
            <a:r>
              <a:rPr lang="fi-FI" sz="1800" b="1" dirty="0"/>
              <a:t>VÄITÄ, PERUSTELE JA HAVAINNOLLISTA PUHUEN </a:t>
            </a:r>
            <a:r>
              <a:rPr lang="fi-FI" sz="1800" b="1" dirty="0" smtClean="0"/>
              <a:t>x  </a:t>
            </a:r>
            <a:r>
              <a:rPr lang="fi-FI" sz="1800" b="1" dirty="0"/>
              <a:t>MINUUTTIA!</a:t>
            </a:r>
          </a:p>
          <a:p>
            <a:pPr marL="0" indent="0">
              <a:buNone/>
            </a:pPr>
            <a:endParaRPr lang="fi-FI" sz="1800" dirty="0"/>
          </a:p>
          <a:p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307464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Muista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89" y="2715354"/>
            <a:ext cx="4836745" cy="2183440"/>
          </a:xfrm>
          <a:prstGeom prst="rect">
            <a:avLst/>
          </a:prstGeom>
        </p:spPr>
        <p:txBody>
          <a:bodyPr/>
          <a:lstStyle/>
          <a:p>
            <a:pPr marL="514441" lvl="1" indent="-257221">
              <a:buFont typeface="+mj-lt"/>
              <a:buAutoNum type="arabicPeriod"/>
            </a:pPr>
            <a:r>
              <a:rPr lang="fi-FI" sz="1350" dirty="0"/>
              <a:t>Ei mitään tekstiä silmien edessä</a:t>
            </a:r>
          </a:p>
          <a:p>
            <a:pPr marL="514441" lvl="1" indent="-257221">
              <a:buFont typeface="+mj-lt"/>
              <a:buAutoNum type="arabicPeriod"/>
            </a:pPr>
            <a:r>
              <a:rPr lang="fi-FI" sz="1350" dirty="0"/>
              <a:t>Kukaan ei saa keskeyttää puhetta</a:t>
            </a:r>
          </a:p>
          <a:p>
            <a:pPr marL="514441" lvl="1" indent="-257221">
              <a:buFont typeface="+mj-lt"/>
              <a:buAutoNum type="arabicPeriod"/>
            </a:pPr>
            <a:r>
              <a:rPr lang="fi-FI" sz="1350" dirty="0"/>
              <a:t>Pyydä kommentteja ja kysymyksiä jälkeenpäin.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87178179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5465</TotalTime>
  <Words>129</Words>
  <Application>Microsoft Office PowerPoint</Application>
  <PresentationFormat>Custom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Narrow</vt:lpstr>
      <vt:lpstr>Calibri</vt:lpstr>
      <vt:lpstr>Horizon</vt:lpstr>
      <vt:lpstr>PITCHAUS</vt:lpstr>
      <vt:lpstr>Pitchaus</vt:lpstr>
      <vt:lpstr>Mitä hyvä pitchaus sisältää:</vt:lpstr>
      <vt:lpstr>Muista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Innoprojekti 5-7 op Mediatekniikka&amp;Kulttuuriala</dc:title>
  <dc:creator>Laura-Maija Hero</dc:creator>
  <cp:lastModifiedBy>Laura-Maija Hero</cp:lastModifiedBy>
  <cp:revision>95</cp:revision>
  <dcterms:created xsi:type="dcterms:W3CDTF">2012-04-26T08:34:27Z</dcterms:created>
  <dcterms:modified xsi:type="dcterms:W3CDTF">2017-02-12T18:42:54Z</dcterms:modified>
</cp:coreProperties>
</file>