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3"/>
  </p:notesMasterIdLst>
  <p:handoutMasterIdLst>
    <p:handoutMasterId r:id="rId14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296" r:id="rId10"/>
    <p:sldId id="329" r:id="rId11"/>
    <p:sldId id="330" r:id="rId12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custDataLst>
    <p:tags r:id="rId15"/>
  </p:custData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40" autoAdjust="0"/>
    <p:restoredTop sz="96437" autoAdjust="0"/>
  </p:normalViewPr>
  <p:slideViewPr>
    <p:cSldViewPr snapToGrid="0" showGuides="1">
      <p:cViewPr varScale="1">
        <p:scale>
          <a:sx n="116" d="100"/>
          <a:sy n="116" d="100"/>
        </p:scale>
        <p:origin x="1008" y="11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fi-F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616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973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24.1.2017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6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i-FI" dirty="0" smtClean="0"/>
              <a:t>MINNO® Innovaatioprojekti </a:t>
            </a:r>
            <a:r>
              <a:rPr lang="fi-FI" dirty="0" smtClean="0"/>
              <a:t>2017 </a:t>
            </a:r>
            <a:r>
              <a:rPr lang="fi-FI" dirty="0" smtClean="0"/>
              <a:t>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Tiimin nimi</a:t>
            </a:r>
          </a:p>
          <a:p>
            <a:r>
              <a:rPr lang="fi-FI" dirty="0" smtClean="0"/>
              <a:t>Projektin nimi</a:t>
            </a:r>
          </a:p>
          <a:p>
            <a:r>
              <a:rPr lang="fi-FI" dirty="0" smtClean="0"/>
              <a:t>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2" y="169363"/>
            <a:ext cx="5323594" cy="533400"/>
          </a:xfrm>
        </p:spPr>
        <p:txBody>
          <a:bodyPr>
            <a:normAutofit fontScale="90000"/>
          </a:bodyPr>
          <a:lstStyle/>
          <a:p>
            <a:r>
              <a:rPr lang="fi-FI" sz="1800" b="1" dirty="0" smtClean="0">
                <a:solidFill>
                  <a:schemeClr val="tx1"/>
                </a:solidFill>
                <a:cs typeface="Tahoma" pitchFamily="34" charset="0"/>
              </a:rPr>
              <a:t>Tässä esimerkki miten lopputuotosta voi kuvata, poista nämä kalvot lopullisesta esityksestä</a:t>
            </a:r>
            <a:br>
              <a:rPr lang="fi-FI" sz="1800" b="1" dirty="0" smtClean="0">
                <a:solidFill>
                  <a:schemeClr val="tx1"/>
                </a:solidFill>
                <a:cs typeface="Tahoma" pitchFamily="34" charset="0"/>
              </a:rPr>
            </a:br>
            <a:r>
              <a:rPr lang="fi-FI" b="1" dirty="0" smtClean="0">
                <a:cs typeface="Tahoma" pitchFamily="34" charset="0"/>
              </a:rPr>
              <a:t>Lopputuotoksen 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Ks. Seuraavan kalvon esimerkki</a:t>
            </a:r>
          </a:p>
          <a:p>
            <a:pPr>
              <a:defRPr/>
            </a:pPr>
            <a:r>
              <a:rPr lang="fi-FI" sz="1800" dirty="0" smtClean="0"/>
              <a:t>Tulokset: 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Linkki/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solidFill>
                  <a:prstClr val="black">
                    <a:tint val="75000"/>
                  </a:prstClr>
                </a:solidFill>
              </a:rPr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prstClr val="white"/>
                </a:solidFill>
              </a:rPr>
              <a:t>KUVA tähän</a:t>
            </a:r>
            <a:endParaRPr lang="fi-FI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8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62" y="838551"/>
            <a:ext cx="4373209" cy="533400"/>
          </a:xfrm>
        </p:spPr>
        <p:txBody>
          <a:bodyPr>
            <a:normAutofit fontScale="90000"/>
          </a:bodyPr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62" y="1609886"/>
            <a:ext cx="7772400" cy="394811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>
              <a:defRPr/>
            </a:pPr>
            <a:r>
              <a:rPr lang="fi-FI" sz="1800" dirty="0" smtClean="0"/>
              <a:t>Ohjaava opettaja Laura-Maija Hero/ Kulttuurituotanto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i 3"/>
          <p:cNvSpPr/>
          <p:nvPr/>
        </p:nvSpPr>
        <p:spPr bwMode="auto">
          <a:xfrm>
            <a:off x="621314" y="105125"/>
            <a:ext cx="3621974" cy="73342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Esimerkki, poista tämä kalvo lopullisesta esityksestä!</a:t>
            </a:r>
          </a:p>
        </p:txBody>
      </p:sp>
    </p:spTree>
    <p:extLst>
      <p:ext uri="{BB962C8B-B14F-4D97-AF65-F5344CB8AC3E}">
        <p14:creationId xmlns:p14="http://schemas.microsoft.com/office/powerpoint/2010/main" val="5779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515155"/>
            <a:ext cx="7772400" cy="1159099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asiat. 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24.1.2017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808"/>
            <a:ext cx="7772400" cy="533400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068946"/>
            <a:ext cx="7772400" cy="4315855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03839"/>
            <a:ext cx="7772400" cy="533400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97735"/>
            <a:ext cx="7772400" cy="418706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Tiimin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meilit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78081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46220"/>
            <a:ext cx="7772400" cy="4238581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16718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84856"/>
            <a:ext cx="7772400" cy="4199945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408" y="259984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84856"/>
            <a:ext cx="7612064" cy="4553971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1481071" y="0"/>
            <a:ext cx="7237490" cy="564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MINNO® Innovaatioprojekti 2016 - Loppukatselmus&amp;quot;&quot;/&gt;&lt;property id=&quot;20307&quot; value=&quot;314&quot;/&gt;&lt;/object&gt;&lt;object type=&quot;3&quot; unique_id=&quot;10004&quot;&gt;&lt;property id=&quot;20148&quot; value=&quot;5&quot;/&gt;&lt;property id=&quot;20300&quot; value=&quot;Slide 2 - &amp;quot;Tässä kalvosetissä tiimimme esittelee projektin ja siitä opitut asiat. (tämä dokumentti on laitettu Wikiin: Kulttuu&quot;/&gt;&lt;property id=&quot;20307&quot; value=&quot;327&quot;/&gt;&lt;/object&gt;&lt;object type=&quot;3&quot; unique_id=&quot;10005&quot;&gt;&lt;property id=&quot;20148&quot; value=&quot;5&quot;/&gt;&lt;property id=&quot;20300&quot; value=&quot;Slide 3 - &amp;quot;Mikä MINNO® on?&amp;quot;&quot;/&gt;&lt;property id=&quot;20307&quot; value=&quot;315&quot;/&gt;&lt;/object&gt;&lt;object type=&quot;3&quot; unique_id=&quot;10006&quot;&gt;&lt;property id=&quot;20148&quot; value=&quot;5&quot;/&gt;&lt;property id=&quot;20300&quot; value=&quot;Slide 4 - &amp;quot;Tiimin nimi&amp;quot;&quot;/&gt;&lt;property id=&quot;20307&quot; value=&quot;316&quot;/&gt;&lt;/object&gt;&lt;object type=&quot;3&quot; unique_id=&quot;10007&quot;&gt;&lt;property id=&quot;20148&quot; value=&quot;5&quot;/&gt;&lt;property id=&quot;20300&quot; value=&quot;Slide 5 - &amp;quot;Ryhmänne vastaanottama haaste ja tilaaja&amp;quot;&quot;/&gt;&lt;property id=&quot;20307&quot; value=&quot;317&quot;/&gt;&lt;/object&gt;&lt;object type=&quot;3&quot; unique_id=&quot;10008&quot;&gt;&lt;property id=&quot;20148&quot; value=&quot;5&quot;/&gt;&lt;property id=&quot;20300&quot; value=&quot;Slide 6 - &amp;quot;Ratkaisu - Projektikuvaus&amp;quot;&quot;/&gt;&lt;property id=&quot;20307&quot; value=&quot;318&quot;/&gt;&lt;/object&gt;&lt;object type=&quot;3&quot; unique_id=&quot;10009&quot;&gt;&lt;property id=&quot;20148&quot; value=&quot;5&quot;/&gt;&lt;property id=&quot;20300&quot; value=&quot;Slide 7 - &amp;quot;Lopputulos – mikä? Ja kuvia, linkkejä&amp;quot;&quot;/&gt;&lt;property id=&quot;20307&quot; value=&quot;319&quot;/&gt;&lt;/object&gt;&lt;object type=&quot;3&quot; unique_id=&quot;10010&quot;&gt;&lt;property id=&quot;20148&quot; value=&quot;5&quot;/&gt;&lt;property id=&quot;20300&quot; value=&quot;Slide 8&quot;/&gt;&lt;property id=&quot;20307&quot; value=&quot;320&quot;/&gt;&lt;/object&gt;&lt;object type=&quot;3&quot; unique_id=&quot;10018&quot;&gt;&lt;property id=&quot;20148&quot; value=&quot;5&quot;/&gt;&lt;property id=&quot;20300&quot; value=&quot;Slide 9&quot;/&gt;&lt;property id=&quot;20307&quot; value=&quot;296&quot;/&gt;&lt;/object&gt;&lt;/object&gt;&lt;object type=&quot;8&quot; unique_id=&quot;1003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5546</TotalTime>
  <Words>152</Words>
  <Application>Microsoft Office PowerPoint</Application>
  <PresentationFormat>Näytössä katseltava diaesitys (4:3)</PresentationFormat>
  <Paragraphs>43</Paragraphs>
  <Slides>11</Slides>
  <Notes>2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  <vt:variant>
        <vt:lpstr>Mukautetut diaesitykset</vt:lpstr>
      </vt:variant>
      <vt:variant>
        <vt:i4>18</vt:i4>
      </vt:variant>
    </vt:vector>
  </HeadingPairs>
  <TitlesOfParts>
    <vt:vector size="35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Innovaatioprojekti 2017 - Loppukatselmus</vt:lpstr>
      <vt:lpstr>Tässä kalvosetissä tiimimme esittelee projektin ja siitä opitut asiat. 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PowerPoint-esitys</vt:lpstr>
      <vt:lpstr>PowerPoint-esitys</vt:lpstr>
      <vt:lpstr>Tässä esimerkki miten lopputuotosta voi kuvata, poista nämä kalvot lopullisesta esityksestä Lopputuotoksen nimi tai kuvaus </vt:lpstr>
      <vt:lpstr>Laulunopetussovellus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Tuuli Sinervo</cp:lastModifiedBy>
  <cp:revision>179</cp:revision>
  <dcterms:created xsi:type="dcterms:W3CDTF">2012-03-26T07:11:52Z</dcterms:created>
  <dcterms:modified xsi:type="dcterms:W3CDTF">2017-01-24T08:34:26Z</dcterms:modified>
</cp:coreProperties>
</file>