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1"/>
  </p:notesMasterIdLst>
  <p:handoutMasterIdLst>
    <p:handoutMasterId r:id="rId12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296" r:id="rId10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custDataLst>
    <p:tags r:id="rId13"/>
  </p:custData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40" autoAdjust="0"/>
    <p:restoredTop sz="96437" autoAdjust="0"/>
  </p:normalViewPr>
  <p:slideViewPr>
    <p:cSldViewPr snapToGrid="0" showGuides="1">
      <p:cViewPr varScale="1">
        <p:scale>
          <a:sx n="116" d="100"/>
          <a:sy n="116" d="100"/>
        </p:scale>
        <p:origin x="1008" y="114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21.8.2017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6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i-FI" dirty="0" smtClean="0"/>
              <a:t>MINNO® Innovaatioprojekti 2017 -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Tiimin nimi</a:t>
            </a:r>
          </a:p>
          <a:p>
            <a:r>
              <a:rPr lang="fi-FI" dirty="0" smtClean="0"/>
              <a:t>Projektin nimi</a:t>
            </a:r>
          </a:p>
          <a:p>
            <a:r>
              <a:rPr lang="fi-FI" dirty="0" smtClean="0"/>
              <a:t>Päivämäärä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515155"/>
            <a:ext cx="7772400" cy="1159099"/>
          </a:xfrm>
        </p:spPr>
        <p:txBody>
          <a:bodyPr/>
          <a:lstStyle/>
          <a:p>
            <a:r>
              <a:rPr lang="fi-FI" dirty="0" smtClean="0"/>
              <a:t>Tässä kalvosetissä tiimimme esittelee projektin ja siitä opitut asiat. 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21.8.2017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00808"/>
            <a:ext cx="7772400" cy="533400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068946"/>
            <a:ext cx="7772400" cy="4315855"/>
          </a:xfrm>
        </p:spPr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03839"/>
            <a:ext cx="7772400" cy="533400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nimi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97735"/>
            <a:ext cx="7772400" cy="418706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Tiimin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meilit</a:t>
            </a:r>
            <a:r>
              <a:rPr lang="en-US" sz="1800" dirty="0" smtClean="0">
                <a:latin typeface="Tahoma"/>
                <a:cs typeface="Tahoma"/>
              </a:rPr>
              <a:t>, </a:t>
            </a:r>
            <a:r>
              <a:rPr lang="en-US" sz="1800" dirty="0" err="1" smtClean="0">
                <a:latin typeface="Tahoma"/>
                <a:cs typeface="Tahoma"/>
              </a:rPr>
              <a:t>roolit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78081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Ryhmänne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vastaanottama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46220"/>
            <a:ext cx="7772400" cy="4238581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316718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184856"/>
            <a:ext cx="7772400" cy="4199945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408" y="259984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smtClean="0">
                <a:latin typeface="Tahoma"/>
                <a:cs typeface="Tahoma"/>
              </a:rPr>
              <a:t>– </a:t>
            </a:r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?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linkkejä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184856"/>
            <a:ext cx="7612064" cy="4553971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4" name="Suorakulmio 3"/>
          <p:cNvSpPr/>
          <p:nvPr/>
        </p:nvSpPr>
        <p:spPr bwMode="auto">
          <a:xfrm>
            <a:off x="6567055" y="4500748"/>
            <a:ext cx="2196935" cy="2268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Lopputulosten</a:t>
            </a:r>
            <a:r>
              <a:rPr kumimoji="0" lang="fi-FI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käyttöoikeuden</a:t>
            </a:r>
            <a:r>
              <a:rPr kumimoji="0" lang="fi-FI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rPr>
              <a:t> omistaa tilaaja, Metropolia ja tiimin jäsenet yhdessä sopimuksen mukaan (varmista, että sopimus on toimitettu opettajalle)</a:t>
            </a: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>
                <a:latin typeface="Tahoma"/>
                <a:cs typeface="Tahoma"/>
              </a:rPr>
              <a:t>Kuvia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lisää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1481071" y="0"/>
            <a:ext cx="7237490" cy="5640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8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MINNO® Innovaatioprojekti 2016 - Loppukatselmus&amp;quot;&quot;/&gt;&lt;property id=&quot;20307&quot; value=&quot;314&quot;/&gt;&lt;/object&gt;&lt;object type=&quot;3&quot; unique_id=&quot;10004&quot;&gt;&lt;property id=&quot;20148&quot; value=&quot;5&quot;/&gt;&lt;property id=&quot;20300&quot; value=&quot;Slide 2 - &amp;quot;Tässä kalvosetissä tiimimme esittelee projektin ja siitä opitut asiat. (tämä dokumentti on laitettu Wikiin: Kulttuu&quot;/&gt;&lt;property id=&quot;20307&quot; value=&quot;327&quot;/&gt;&lt;/object&gt;&lt;object type=&quot;3&quot; unique_id=&quot;10005&quot;&gt;&lt;property id=&quot;20148&quot; value=&quot;5&quot;/&gt;&lt;property id=&quot;20300&quot; value=&quot;Slide 3 - &amp;quot;Mikä MINNO® on?&amp;quot;&quot;/&gt;&lt;property id=&quot;20307&quot; value=&quot;315&quot;/&gt;&lt;/object&gt;&lt;object type=&quot;3&quot; unique_id=&quot;10006&quot;&gt;&lt;property id=&quot;20148&quot; value=&quot;5&quot;/&gt;&lt;property id=&quot;20300&quot; value=&quot;Slide 4 - &amp;quot;Tiimin nimi&amp;quot;&quot;/&gt;&lt;property id=&quot;20307&quot; value=&quot;316&quot;/&gt;&lt;/object&gt;&lt;object type=&quot;3&quot; unique_id=&quot;10007&quot;&gt;&lt;property id=&quot;20148&quot; value=&quot;5&quot;/&gt;&lt;property id=&quot;20300&quot; value=&quot;Slide 5 - &amp;quot;Ryhmänne vastaanottama haaste ja tilaaja&amp;quot;&quot;/&gt;&lt;property id=&quot;20307&quot; value=&quot;317&quot;/&gt;&lt;/object&gt;&lt;object type=&quot;3&quot; unique_id=&quot;10008&quot;&gt;&lt;property id=&quot;20148&quot; value=&quot;5&quot;/&gt;&lt;property id=&quot;20300&quot; value=&quot;Slide 6 - &amp;quot;Ratkaisu - Projektikuvaus&amp;quot;&quot;/&gt;&lt;property id=&quot;20307&quot; value=&quot;318&quot;/&gt;&lt;/object&gt;&lt;object type=&quot;3&quot; unique_id=&quot;10009&quot;&gt;&lt;property id=&quot;20148&quot; value=&quot;5&quot;/&gt;&lt;property id=&quot;20300&quot; value=&quot;Slide 7 - &amp;quot;Lopputulos – mikä? Ja kuvia, linkkejä&amp;quot;&quot;/&gt;&lt;property id=&quot;20307&quot; value=&quot;319&quot;/&gt;&lt;/object&gt;&lt;object type=&quot;3&quot; unique_id=&quot;10010&quot;&gt;&lt;property id=&quot;20148&quot; value=&quot;5&quot;/&gt;&lt;property id=&quot;20300&quot; value=&quot;Slide 8&quot;/&gt;&lt;property id=&quot;20307&quot; value=&quot;320&quot;/&gt;&lt;/object&gt;&lt;object type=&quot;3&quot; unique_id=&quot;10018&quot;&gt;&lt;property id=&quot;20148&quot; value=&quot;5&quot;/&gt;&lt;property id=&quot;20300&quot; value=&quot;Slide 9&quot;/&gt;&lt;property id=&quot;20307&quot; value=&quot;296&quot;/&gt;&lt;/object&gt;&lt;/object&gt;&lt;object type=&quot;8&quot; unique_id=&quot;1003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5548</TotalTime>
  <Words>79</Words>
  <Application>Microsoft Office PowerPoint</Application>
  <PresentationFormat>Näytössä katseltava diaesitys (4:3)</PresentationFormat>
  <Paragraphs>17</Paragraphs>
  <Slides>9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9</vt:i4>
      </vt:variant>
      <vt:variant>
        <vt:lpstr>Mukautetut diaesitykset</vt:lpstr>
      </vt:variant>
      <vt:variant>
        <vt:i4>18</vt:i4>
      </vt:variant>
    </vt:vector>
  </HeadingPairs>
  <TitlesOfParts>
    <vt:vector size="33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Innovaatioprojekti 2017 - Loppukatselmus</vt:lpstr>
      <vt:lpstr>Tässä kalvosetissä tiimimme esittelee projektin ja siitä opitut asiat. </vt:lpstr>
      <vt:lpstr>Mikä MINNO® on?</vt:lpstr>
      <vt:lpstr>Tiimin nimi</vt:lpstr>
      <vt:lpstr>Ryhmänne vastaanottama haaste ja tilaaja</vt:lpstr>
      <vt:lpstr>Ratkaisu - Projektikuvaus</vt:lpstr>
      <vt:lpstr>Lopputulos – mikä? Ja kuvia, linkkejä</vt:lpstr>
      <vt:lpstr>PowerPoint-esitys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Tuuli Sinervo</cp:lastModifiedBy>
  <cp:revision>182</cp:revision>
  <dcterms:created xsi:type="dcterms:W3CDTF">2012-03-26T07:11:52Z</dcterms:created>
  <dcterms:modified xsi:type="dcterms:W3CDTF">2017-08-21T09:17:26Z</dcterms:modified>
</cp:coreProperties>
</file>