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1"/>
  </p:notesMasterIdLst>
  <p:handoutMasterIdLst>
    <p:handoutMasterId r:id="rId12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296" r:id="rId10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81724" autoAdjust="0"/>
  </p:normalViewPr>
  <p:slideViewPr>
    <p:cSldViewPr snapToGrid="0" showGuides="1">
      <p:cViewPr varScale="1">
        <p:scale>
          <a:sx n="95" d="100"/>
          <a:sy n="95" d="100"/>
        </p:scale>
        <p:origin x="1608" y="8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6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i-FI" dirty="0" smtClean="0"/>
              <a:t>MINNO® Innovation </a:t>
            </a:r>
            <a:r>
              <a:rPr lang="fi-FI" dirty="0" err="1" smtClean="0"/>
              <a:t>project</a:t>
            </a:r>
            <a:r>
              <a:rPr lang="fi-FI" dirty="0" smtClean="0"/>
              <a:t> 2017 </a:t>
            </a:r>
            <a:br>
              <a:rPr lang="fi-FI" dirty="0" smtClean="0"/>
            </a:br>
            <a:r>
              <a:rPr lang="fi-FI" dirty="0" err="1" smtClean="0"/>
              <a:t>Final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report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Team </a:t>
            </a:r>
            <a:r>
              <a:rPr lang="fi-FI" dirty="0" err="1" smtClean="0"/>
              <a:t>name</a:t>
            </a:r>
            <a:r>
              <a:rPr lang="fi-FI" dirty="0" smtClean="0"/>
              <a:t> and </a:t>
            </a:r>
            <a:r>
              <a:rPr lang="fi-FI" dirty="0" err="1" smtClean="0"/>
              <a:t>teacher</a:t>
            </a:r>
            <a:endParaRPr lang="fi-FI" dirty="0" smtClean="0"/>
          </a:p>
          <a:p>
            <a:r>
              <a:rPr lang="fi-FI" dirty="0" smtClean="0"/>
              <a:t>Project</a:t>
            </a:r>
          </a:p>
          <a:p>
            <a:r>
              <a:rPr lang="fi-FI" dirty="0" err="1" smtClean="0"/>
              <a:t>Date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slideset</a:t>
            </a:r>
            <a:r>
              <a:rPr lang="fi-FI" dirty="0" smtClean="0"/>
              <a:t>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team </a:t>
            </a:r>
            <a:r>
              <a:rPr lang="fi-FI" dirty="0" err="1" smtClean="0"/>
              <a:t>presents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innovation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!!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21.8.2017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  <p:sp>
        <p:nvSpPr>
          <p:cNvPr id="7" name="Alaotsikko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What is MINNO®? What is innovation?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Team name here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Team members, email addresses and roles in the project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ahoma"/>
                <a:cs typeface="Tahoma"/>
              </a:rPr>
              <a:t>Your challenge/ problem and the project work life partner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07029"/>
            <a:ext cx="7772400" cy="3577772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Solution – Project description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Outcome – what? Text, pictures, videos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/>
                <a:cs typeface="Tahoma"/>
              </a:rPr>
              <a:t>More text, pics etc.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5636</TotalTime>
  <Words>78</Words>
  <Application>Microsoft Office PowerPoint</Application>
  <PresentationFormat>Näytössä katseltava diaesitys (4:3)</PresentationFormat>
  <Paragraphs>16</Paragraphs>
  <Slides>9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  <vt:variant>
        <vt:lpstr>Mukautetut diaesitykset</vt:lpstr>
      </vt:variant>
      <vt:variant>
        <vt:i4>18</vt:i4>
      </vt:variant>
    </vt:vector>
  </HeadingPairs>
  <TitlesOfParts>
    <vt:vector size="33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Innovation project 2017  Final project report</vt:lpstr>
      <vt:lpstr>In this slideset our project team presents the innovation project !!</vt:lpstr>
      <vt:lpstr>What is MINNO®? What is innovation?</vt:lpstr>
      <vt:lpstr>Team name here</vt:lpstr>
      <vt:lpstr>Your challenge/ problem and the project work life partner</vt:lpstr>
      <vt:lpstr>Solution – Project description</vt:lpstr>
      <vt:lpstr>Outcome – what? Text, pictures, videos</vt:lpstr>
      <vt:lpstr>PowerPoint-esitys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Tuuli Sinervo</cp:lastModifiedBy>
  <cp:revision>182</cp:revision>
  <dcterms:created xsi:type="dcterms:W3CDTF">2012-03-26T07:11:52Z</dcterms:created>
  <dcterms:modified xsi:type="dcterms:W3CDTF">2017-08-21T09:24:45Z</dcterms:modified>
</cp:coreProperties>
</file>