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3"/>
  </p:notesMasterIdLst>
  <p:handoutMasterIdLst>
    <p:handoutMasterId r:id="rId14"/>
  </p:handoutMasterIdLst>
  <p:sldIdLst>
    <p:sldId id="314" r:id="rId2"/>
    <p:sldId id="327" r:id="rId3"/>
    <p:sldId id="315" r:id="rId4"/>
    <p:sldId id="316" r:id="rId5"/>
    <p:sldId id="317" r:id="rId6"/>
    <p:sldId id="318" r:id="rId7"/>
    <p:sldId id="319" r:id="rId8"/>
    <p:sldId id="320" r:id="rId9"/>
    <p:sldId id="326" r:id="rId10"/>
    <p:sldId id="259" r:id="rId11"/>
    <p:sldId id="296" r:id="rId12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74" d="100"/>
          <a:sy n="74" d="100"/>
        </p:scale>
        <p:origin x="912" y="66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26.1.2017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6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fi/url?sa=i&amp;rct=j&amp;q=ipad&amp;source=images&amp;cd=&amp;cad=rja&amp;docid=K_6rpiX72Sd9hM&amp;tbnid=AqcrqfxywysXVM:&amp;ved=0CAUQjRw&amp;url=http://www.apple.com/fi/support/products/ipad.html&amp;ei=r7hKUZOmNI7GtAbc24GwCQ&amp;bvm=bv.44158598,d.Yms&amp;psig=AFQjCNHLJ7sa0lQzzlihdwdiIxR685UtcA&amp;ust=1363937826765017" TargetMode="External"/><Relationship Id="rId7" Type="http://schemas.openxmlformats.org/officeDocument/2006/relationships/hyperlink" Target="http://www.inspiraatio.mediaparkki.com/wp-content/uploads/2013/02/cd2-logo-milla-moilanen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://www.google.fi/url?sa=i&amp;rct=j&amp;q=susanna+tikkanen+laulua+kaikille&amp;source=images&amp;cd=&amp;cad=rja&amp;docid=al66mkIxhfgWDM&amp;tbnid=764lC4hQzweM8M:&amp;ved=0CAUQjRw&amp;url=http://www.metropolia.fi/ajankohtaista/uutiset/?tx_ttnews%5btt_news%5d=3948&amp;cHash=95b5644005f0364f2113d365bae4acc6&amp;ei=h7hKUfTNMcTmtQbQg4G4DQ&amp;bvm=bv.44158598,d.Yms&amp;psig=AFQjCNGKmBRKQA6bcoW3WW2S8ov__dS3LA&amp;ust=1363937743086218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Innovation </a:t>
            </a:r>
            <a:r>
              <a:rPr lang="fi-FI" dirty="0" err="1" smtClean="0"/>
              <a:t>project</a:t>
            </a:r>
            <a:r>
              <a:rPr lang="fi-FI" dirty="0" smtClean="0"/>
              <a:t> 201x – </a:t>
            </a:r>
            <a:r>
              <a:rPr lang="fi-FI" dirty="0" err="1" smtClean="0"/>
              <a:t>Final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</a:t>
            </a:r>
            <a:r>
              <a:rPr lang="fi-FI" dirty="0" err="1" smtClean="0"/>
              <a:t>report</a:t>
            </a:r>
            <a:r>
              <a:rPr lang="fi-FI" dirty="0" smtClean="0"/>
              <a:t> (Group)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Team </a:t>
            </a:r>
            <a:r>
              <a:rPr lang="fi-FI" dirty="0" err="1" smtClean="0"/>
              <a:t>name</a:t>
            </a:r>
            <a:r>
              <a:rPr lang="fi-FI" dirty="0" smtClean="0"/>
              <a:t> and </a:t>
            </a:r>
            <a:r>
              <a:rPr lang="fi-FI" dirty="0" err="1" smtClean="0"/>
              <a:t>teacher</a:t>
            </a:r>
            <a:endParaRPr lang="fi-FI" dirty="0" smtClean="0"/>
          </a:p>
          <a:p>
            <a:r>
              <a:rPr lang="fi-FI" dirty="0" smtClean="0"/>
              <a:t>Project</a:t>
            </a:r>
          </a:p>
          <a:p>
            <a:r>
              <a:rPr lang="fi-FI" dirty="0" err="1" smtClean="0"/>
              <a:t>Date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ages.apple.com/euro/support/products/images/ipad-hero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283" y="58737"/>
            <a:ext cx="3360717" cy="19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Solutions </a:t>
            </a:r>
            <a:r>
              <a:rPr lang="fi-FI" b="1" dirty="0" err="1" smtClean="0">
                <a:cs typeface="Tahoma" pitchFamily="34" charset="0"/>
              </a:rPr>
              <a:t>name</a:t>
            </a:r>
            <a:r>
              <a:rPr lang="fi-FI" b="1" dirty="0" smtClean="0">
                <a:cs typeface="Tahoma" pitchFamily="34" charset="0"/>
              </a:rPr>
              <a:t> </a:t>
            </a:r>
            <a:r>
              <a:rPr lang="fi-FI" b="1" dirty="0" err="1" smtClean="0">
                <a:cs typeface="Tahoma" pitchFamily="34" charset="0"/>
              </a:rPr>
              <a:t>here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Your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challenge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problem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from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work</a:t>
            </a:r>
            <a:r>
              <a:rPr lang="fi-FI" sz="1800" dirty="0" smtClean="0">
                <a:cs typeface="Tahoma" pitchFamily="34" charset="0"/>
              </a:rPr>
              <a:t> life: </a:t>
            </a:r>
            <a:r>
              <a:rPr lang="fi-FI" sz="1800" dirty="0" err="1" smtClean="0">
                <a:cs typeface="Tahoma" pitchFamily="34" charset="0"/>
              </a:rPr>
              <a:t>What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challenge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did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you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try</a:t>
            </a:r>
            <a:r>
              <a:rPr lang="fi-FI" sz="1800" dirty="0" smtClean="0">
                <a:cs typeface="Tahoma" pitchFamily="34" charset="0"/>
              </a:rPr>
              <a:t> to </a:t>
            </a:r>
            <a:r>
              <a:rPr lang="fi-FI" sz="1800" dirty="0" err="1" smtClean="0">
                <a:cs typeface="Tahoma" pitchFamily="34" charset="0"/>
              </a:rPr>
              <a:t>solve</a:t>
            </a:r>
            <a:r>
              <a:rPr lang="fi-FI" sz="1800" dirty="0" smtClean="0">
                <a:cs typeface="Tahoma" pitchFamily="34" charset="0"/>
              </a:rPr>
              <a:t>? </a:t>
            </a:r>
          </a:p>
          <a:p>
            <a:pPr>
              <a:defRPr/>
            </a:pPr>
            <a:r>
              <a:rPr lang="fi-FI" sz="1800" dirty="0" err="1" smtClean="0"/>
              <a:t>Solution</a:t>
            </a:r>
            <a:r>
              <a:rPr lang="fi-FI" sz="1800" dirty="0" smtClean="0"/>
              <a:t>/ </a:t>
            </a:r>
            <a:r>
              <a:rPr lang="fi-FI" sz="1800" dirty="0" err="1" smtClean="0"/>
              <a:t>outcome</a:t>
            </a:r>
            <a:r>
              <a:rPr lang="fi-FI" sz="1800" dirty="0" smtClean="0"/>
              <a:t>: </a:t>
            </a:r>
            <a:r>
              <a:rPr lang="fi-FI" sz="1800" dirty="0" err="1" smtClean="0"/>
              <a:t>Please</a:t>
            </a:r>
            <a:r>
              <a:rPr lang="fi-FI" sz="1800" dirty="0" smtClean="0"/>
              <a:t>, </a:t>
            </a:r>
            <a:r>
              <a:rPr lang="fi-FI" sz="1800" dirty="0" err="1" smtClean="0"/>
              <a:t>describe</a:t>
            </a:r>
            <a:r>
              <a:rPr lang="fi-FI" sz="1800" dirty="0" smtClean="0"/>
              <a:t> </a:t>
            </a:r>
            <a:r>
              <a:rPr lang="fi-FI" sz="1800" dirty="0" err="1" smtClean="0"/>
              <a:t>all</a:t>
            </a:r>
            <a:r>
              <a:rPr lang="fi-FI" sz="1800" dirty="0" smtClean="0"/>
              <a:t> </a:t>
            </a:r>
            <a:r>
              <a:rPr lang="fi-FI" sz="1800" dirty="0" err="1" smtClean="0"/>
              <a:t>parts</a:t>
            </a:r>
            <a:r>
              <a:rPr lang="fi-FI" sz="1800" dirty="0" smtClean="0"/>
              <a:t> of it </a:t>
            </a:r>
            <a:r>
              <a:rPr lang="fi-FI" sz="1800" dirty="0" err="1" smtClean="0"/>
              <a:t>here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Continue</a:t>
            </a:r>
            <a:r>
              <a:rPr lang="fi-FI" sz="1800" dirty="0" smtClean="0"/>
              <a:t> </a:t>
            </a:r>
            <a:r>
              <a:rPr lang="fi-FI" sz="1800" dirty="0" err="1" smtClean="0"/>
              <a:t>here</a:t>
            </a:r>
            <a:endParaRPr lang="fi-FI" sz="1800" dirty="0" smtClean="0"/>
          </a:p>
          <a:p>
            <a:pPr>
              <a:defRPr/>
            </a:pPr>
            <a:r>
              <a:rPr lang="fi-FI" sz="1800" dirty="0" err="1" smtClean="0"/>
              <a:t>Your</a:t>
            </a:r>
            <a:r>
              <a:rPr lang="fi-FI" sz="1800" dirty="0" smtClean="0"/>
              <a:t> </a:t>
            </a:r>
            <a:r>
              <a:rPr lang="fi-FI" sz="1800" dirty="0" err="1" smtClean="0"/>
              <a:t>parner</a:t>
            </a:r>
            <a:r>
              <a:rPr lang="fi-FI" sz="1800" dirty="0" smtClean="0"/>
              <a:t> </a:t>
            </a:r>
            <a:r>
              <a:rPr lang="fi-FI" sz="1800" dirty="0" err="1" smtClean="0"/>
              <a:t>from</a:t>
            </a:r>
            <a:r>
              <a:rPr lang="fi-FI" sz="1800" dirty="0" smtClean="0"/>
              <a:t> </a:t>
            </a:r>
            <a:r>
              <a:rPr lang="fi-FI" sz="1800" dirty="0" err="1" smtClean="0"/>
              <a:t>work</a:t>
            </a:r>
            <a:r>
              <a:rPr lang="fi-FI" sz="1800" dirty="0" smtClean="0"/>
              <a:t> life </a:t>
            </a:r>
            <a:r>
              <a:rPr lang="fi-FI" sz="1800" dirty="0" err="1" smtClean="0"/>
              <a:t>here</a:t>
            </a:r>
            <a:endParaRPr lang="fi-FI" sz="1800" dirty="0"/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Team </a:t>
            </a:r>
            <a:r>
              <a:rPr lang="fi-FI" sz="1800" dirty="0" err="1" smtClean="0">
                <a:cs typeface="Tahoma" pitchFamily="34" charset="0"/>
              </a:rPr>
              <a:t>members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names</a:t>
            </a:r>
            <a:r>
              <a:rPr lang="fi-FI" sz="1800" dirty="0" smtClean="0">
                <a:cs typeface="Tahoma" pitchFamily="34" charset="0"/>
              </a:rPr>
              <a:t> and </a:t>
            </a:r>
            <a:r>
              <a:rPr lang="fi-FI" sz="1800" dirty="0" err="1" smtClean="0">
                <a:cs typeface="Tahoma" pitchFamily="34" charset="0"/>
              </a:rPr>
              <a:t>diciplines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Links</a:t>
            </a:r>
            <a:r>
              <a:rPr lang="fi-FI" sz="1800" dirty="0" smtClean="0">
                <a:cs typeface="Tahoma" pitchFamily="34" charset="0"/>
              </a:rPr>
              <a:t> to </a:t>
            </a:r>
            <a:r>
              <a:rPr lang="fi-FI" sz="1800" dirty="0" err="1" smtClean="0">
                <a:cs typeface="Tahoma" pitchFamily="34" charset="0"/>
              </a:rPr>
              <a:t>more</a:t>
            </a:r>
            <a:r>
              <a:rPr lang="fi-FI" sz="1800" dirty="0" smtClean="0">
                <a:cs typeface="Tahoma" pitchFamily="34" charset="0"/>
              </a:rPr>
              <a:t> info/ </a:t>
            </a:r>
            <a:r>
              <a:rPr lang="fi-FI" sz="1800" dirty="0" err="1" smtClean="0">
                <a:cs typeface="Tahoma" pitchFamily="34" charset="0"/>
              </a:rPr>
              <a:t>pics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sites</a:t>
            </a:r>
            <a:r>
              <a:rPr lang="fi-FI" sz="1800" dirty="0" smtClean="0">
                <a:cs typeface="Tahoma" pitchFamily="34" charset="0"/>
              </a:rPr>
              <a:t>/ </a:t>
            </a:r>
            <a:r>
              <a:rPr lang="fi-FI" sz="1800" dirty="0" err="1" smtClean="0">
                <a:cs typeface="Tahoma" pitchFamily="34" charset="0"/>
              </a:rPr>
              <a:t>articles</a:t>
            </a:r>
            <a:r>
              <a:rPr lang="fi-FI" sz="1800" dirty="0" smtClean="0">
                <a:cs typeface="Tahoma" pitchFamily="34" charset="0"/>
              </a:rPr>
              <a:t> etc.</a:t>
            </a: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Your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teachers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name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here</a:t>
            </a:r>
            <a:endParaRPr lang="fi-FI" sz="1800" dirty="0" smtClean="0">
              <a:cs typeface="Tahoma" pitchFamily="34" charset="0"/>
            </a:endParaRPr>
          </a:p>
          <a:p>
            <a:pPr>
              <a:defRPr/>
            </a:pPr>
            <a:r>
              <a:rPr lang="fi-FI" sz="1800" dirty="0" err="1" smtClean="0">
                <a:cs typeface="Tahoma" pitchFamily="34" charset="0"/>
              </a:rPr>
              <a:t>Contact</a:t>
            </a:r>
            <a:r>
              <a:rPr lang="fi-FI" sz="1800" dirty="0" smtClean="0">
                <a:cs typeface="Tahoma" pitchFamily="34" charset="0"/>
              </a:rPr>
              <a:t> person for </a:t>
            </a:r>
            <a:r>
              <a:rPr lang="fi-FI" sz="1800" dirty="0" err="1" smtClean="0">
                <a:cs typeface="Tahoma" pitchFamily="34" charset="0"/>
              </a:rPr>
              <a:t>more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details</a:t>
            </a:r>
            <a:r>
              <a:rPr lang="fi-FI" sz="1800" dirty="0" smtClean="0">
                <a:cs typeface="Tahoma" pitchFamily="34" charset="0"/>
              </a:rPr>
              <a:t> (</a:t>
            </a:r>
            <a:r>
              <a:rPr lang="fi-FI" sz="1800" dirty="0" err="1" smtClean="0">
                <a:cs typeface="Tahoma" pitchFamily="34" charset="0"/>
              </a:rPr>
              <a:t>project</a:t>
            </a:r>
            <a:r>
              <a:rPr lang="fi-FI" sz="1800" dirty="0" smtClean="0">
                <a:cs typeface="Tahoma" pitchFamily="34" charset="0"/>
              </a:rPr>
              <a:t> </a:t>
            </a:r>
            <a:r>
              <a:rPr lang="fi-FI" sz="1800" dirty="0" err="1" smtClean="0">
                <a:cs typeface="Tahoma" pitchFamily="34" charset="0"/>
              </a:rPr>
              <a:t>manager</a:t>
            </a:r>
            <a:r>
              <a:rPr lang="fi-FI" sz="1800" dirty="0" smtClean="0">
                <a:cs typeface="Tahoma" pitchFamily="34" charset="0"/>
              </a:rPr>
              <a:t> etc.)</a:t>
            </a:r>
            <a:endParaRPr lang="fi-FI" sz="1800" dirty="0" smtClean="0"/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pic>
        <p:nvPicPr>
          <p:cNvPr id="1028" name="Picture 4" descr="http://www.metropolia.fi/uploads/pics/nuottiavain_01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387" y="105126"/>
            <a:ext cx="10001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inspiraatio.mediaparkki.com/wp-content/uploads/2013/02/cd2-logo-milla-moilanen-230x300.pn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511" y="105126"/>
            <a:ext cx="766762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6721434" y="1270660"/>
            <a:ext cx="1268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err="1" smtClean="0">
                <a:solidFill>
                  <a:schemeClr val="bg1"/>
                </a:solidFill>
              </a:rPr>
              <a:t>Pic</a:t>
            </a:r>
            <a:r>
              <a:rPr lang="fi-FI" dirty="0" smtClean="0">
                <a:solidFill>
                  <a:schemeClr val="bg1"/>
                </a:solidFill>
              </a:rPr>
              <a:t> </a:t>
            </a:r>
            <a:r>
              <a:rPr lang="fi-FI" dirty="0" err="1" smtClean="0">
                <a:solidFill>
                  <a:schemeClr val="bg1"/>
                </a:solidFill>
              </a:rPr>
              <a:t>here</a:t>
            </a:r>
            <a:endParaRPr lang="fi-FI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9550" y="1144773"/>
            <a:ext cx="7772400" cy="1470025"/>
          </a:xfrm>
        </p:spPr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team </a:t>
            </a:r>
            <a:r>
              <a:rPr lang="fi-FI" dirty="0" err="1" smtClean="0"/>
              <a:t>presents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innovation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!!</a:t>
            </a:r>
            <a:endParaRPr lang="fi-FI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69424-FFA9-4BAF-B7F7-1D8FE7F64412}" type="datetime1">
              <a:rPr lang="fi-FI" smtClean="0"/>
              <a:t>26.1.2017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2</a:t>
            </a:fld>
            <a:endParaRPr lang="fi-FI"/>
          </a:p>
        </p:txBody>
      </p:sp>
      <p:sp>
        <p:nvSpPr>
          <p:cNvPr id="7" name="Alaotsikko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55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What is MINNO®? What is innovation?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ahoma"/>
                <a:cs typeface="Tahoma"/>
              </a:rPr>
              <a:t>Team name here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Team members, email addresses and roles in the project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ahoma"/>
                <a:cs typeface="Tahoma"/>
              </a:rPr>
              <a:t>Your challenge/ problem and the project work life partner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807029"/>
            <a:ext cx="7772400" cy="3577772"/>
          </a:xfrm>
        </p:spPr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Solution – Project description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/>
                <a:cs typeface="Tahoma"/>
              </a:rPr>
              <a:t>Outcome – what? Text, pictures, videos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ahoma"/>
                <a:cs typeface="Tahoma"/>
              </a:rPr>
              <a:t>More text, pics etc.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Abstract</a:t>
            </a:r>
            <a:r>
              <a:rPr lang="fi-FI" dirty="0" smtClean="0"/>
              <a:t> of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Please</a:t>
            </a:r>
            <a:r>
              <a:rPr lang="fi-FI" dirty="0" smtClean="0"/>
              <a:t>, </a:t>
            </a:r>
            <a:r>
              <a:rPr lang="fi-FI" dirty="0" err="1" smtClean="0"/>
              <a:t>fill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! It is an </a:t>
            </a:r>
            <a:r>
              <a:rPr lang="fi-FI" dirty="0" err="1" smtClean="0"/>
              <a:t>abstract</a:t>
            </a:r>
            <a:r>
              <a:rPr lang="fi-FI" dirty="0" smtClean="0"/>
              <a:t> ie.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 in a </a:t>
            </a:r>
            <a:r>
              <a:rPr lang="fi-FI" dirty="0" err="1" smtClean="0"/>
              <a:t>nut</a:t>
            </a:r>
            <a:r>
              <a:rPr lang="fi-FI" dirty="0" smtClean="0"/>
              <a:t> </a:t>
            </a:r>
            <a:r>
              <a:rPr lang="fi-FI" dirty="0" err="1" smtClean="0"/>
              <a:t>shell</a:t>
            </a:r>
            <a:r>
              <a:rPr lang="fi-FI" dirty="0" smtClean="0"/>
              <a:t>. </a:t>
            </a:r>
          </a:p>
          <a:p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collect</a:t>
            </a:r>
            <a:r>
              <a:rPr lang="fi-FI" dirty="0" smtClean="0"/>
              <a:t> </a:t>
            </a:r>
            <a:r>
              <a:rPr lang="fi-FI" dirty="0" err="1" smtClean="0"/>
              <a:t>all</a:t>
            </a:r>
            <a:r>
              <a:rPr lang="fi-FI" dirty="0" smtClean="0"/>
              <a:t> </a:t>
            </a:r>
            <a:r>
              <a:rPr lang="fi-FI" dirty="0" err="1" smtClean="0"/>
              <a:t>abstracts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slideset</a:t>
            </a:r>
            <a:r>
              <a:rPr lang="fi-FI" dirty="0" smtClean="0"/>
              <a:t> to show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world</a:t>
            </a:r>
            <a:r>
              <a:rPr lang="fi-FI" dirty="0" smtClean="0"/>
              <a:t> </a:t>
            </a:r>
            <a:r>
              <a:rPr lang="fi-FI" dirty="0" err="1" smtClean="0"/>
              <a:t>what</a:t>
            </a:r>
            <a:r>
              <a:rPr lang="fi-FI" dirty="0" smtClean="0"/>
              <a:t> </a:t>
            </a:r>
            <a:r>
              <a:rPr lang="fi-FI" dirty="0" err="1" smtClean="0"/>
              <a:t>great</a:t>
            </a:r>
            <a:r>
              <a:rPr lang="fi-FI" dirty="0" smtClean="0"/>
              <a:t> </a:t>
            </a:r>
            <a:r>
              <a:rPr lang="fi-FI" dirty="0" err="1" smtClean="0"/>
              <a:t>things</a:t>
            </a:r>
            <a:r>
              <a:rPr lang="fi-FI" dirty="0" smtClean="0"/>
              <a:t> </a:t>
            </a:r>
            <a:r>
              <a:rPr lang="fi-FI" dirty="0" err="1" smtClean="0"/>
              <a:t>were</a:t>
            </a:r>
            <a:r>
              <a:rPr lang="fi-FI" dirty="0" smtClean="0"/>
              <a:t> </a:t>
            </a:r>
            <a:r>
              <a:rPr lang="fi-FI" dirty="0" err="1" smtClean="0"/>
              <a:t>done</a:t>
            </a:r>
            <a:r>
              <a:rPr lang="fi-FI" dirty="0" smtClean="0"/>
              <a:t>!</a:t>
            </a:r>
          </a:p>
          <a:p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now</a:t>
            </a:r>
            <a:r>
              <a:rPr lang="fi-FI" dirty="0" smtClean="0"/>
              <a:t> </a:t>
            </a:r>
            <a:r>
              <a:rPr lang="fi-FI" dirty="0" err="1" smtClean="0"/>
              <a:t>brag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your</a:t>
            </a:r>
            <a:r>
              <a:rPr lang="fi-FI" dirty="0" smtClean="0"/>
              <a:t> </a:t>
            </a:r>
            <a:r>
              <a:rPr lang="fi-FI" dirty="0" err="1" smtClean="0"/>
              <a:t>project</a:t>
            </a:r>
            <a:r>
              <a:rPr lang="fi-FI" dirty="0" smtClean="0"/>
              <a:t>…</a:t>
            </a:r>
          </a:p>
          <a:p>
            <a:endParaRPr lang="fi-FI" dirty="0"/>
          </a:p>
          <a:p>
            <a:r>
              <a:rPr lang="fi-FI" dirty="0" smtClean="0"/>
              <a:t>&gt;&gt; </a:t>
            </a:r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/>
              <a:t> </a:t>
            </a:r>
            <a:r>
              <a:rPr lang="fi-FI" dirty="0" err="1" smtClean="0"/>
              <a:t>absract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52019183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5634</TotalTime>
  <Words>242</Words>
  <Application>Microsoft Office PowerPoint</Application>
  <PresentationFormat>Näytössä katseltava diaesitys (4:3)</PresentationFormat>
  <Paragraphs>40</Paragraphs>
  <Slides>11</Slides>
  <Notes>1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11</vt:i4>
      </vt:variant>
      <vt:variant>
        <vt:lpstr>Mukautetut diaesitykset</vt:lpstr>
      </vt:variant>
      <vt:variant>
        <vt:i4>18</vt:i4>
      </vt:variant>
    </vt:vector>
  </HeadingPairs>
  <TitlesOfParts>
    <vt:vector size="35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Innovation project 201x – Final project report (Group)</vt:lpstr>
      <vt:lpstr>In this slideset our project team presents the innovation project !!</vt:lpstr>
      <vt:lpstr>What is MINNO®? What is innovation?</vt:lpstr>
      <vt:lpstr>Team name here</vt:lpstr>
      <vt:lpstr>Your challenge/ problem and the project work life partner</vt:lpstr>
      <vt:lpstr>Solution – Project description</vt:lpstr>
      <vt:lpstr>Outcome – what? Text, pictures, videos</vt:lpstr>
      <vt:lpstr>PowerPoint-esitys</vt:lpstr>
      <vt:lpstr>Abstract of your project</vt:lpstr>
      <vt:lpstr>Solutions name here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Tuuli Sinervo</cp:lastModifiedBy>
  <cp:revision>179</cp:revision>
  <dcterms:created xsi:type="dcterms:W3CDTF">2012-03-26T07:11:52Z</dcterms:created>
  <dcterms:modified xsi:type="dcterms:W3CDTF">2017-01-26T13:27:26Z</dcterms:modified>
</cp:coreProperties>
</file>