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7" r:id="rId2"/>
  </p:sldMasterIdLst>
  <p:notesMasterIdLst>
    <p:notesMasterId r:id="rId5"/>
  </p:notesMasterIdLst>
  <p:sldIdLst>
    <p:sldId id="398" r:id="rId3"/>
    <p:sldId id="399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44B"/>
    <a:srgbClr val="FF99CC"/>
    <a:srgbClr val="00CC99"/>
    <a:srgbClr val="3366FF"/>
    <a:srgbClr val="000000"/>
    <a:srgbClr val="323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138" y="2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5B6BD-297F-438F-B181-03DE190F055E}" type="datetimeFigureOut">
              <a:rPr lang="fi-FI" smtClean="0"/>
              <a:t>5.6.2017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28BFE-8046-45B9-96D8-3B39665A0A9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9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" y="1142"/>
            <a:ext cx="9116785" cy="3190875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35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8" name="Picture 17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4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" y="5904"/>
            <a:ext cx="9089571" cy="318135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0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77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468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9" name="Picture 18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42925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2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4213" y="1083469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>
              <a:buFont typeface="Wingdings" charset="2"/>
              <a:buChar char="§"/>
              <a:defRPr sz="2400">
                <a:latin typeface="Arial"/>
                <a:cs typeface="Arial"/>
              </a:defRPr>
            </a:lvl1pPr>
            <a:lvl2pPr marL="742950" indent="-285750">
              <a:buFont typeface="Wingdings" charset="2"/>
              <a:buChar char="§"/>
              <a:defRPr sz="2400">
                <a:latin typeface="Arial"/>
                <a:cs typeface="Arial"/>
              </a:defRPr>
            </a:lvl2pPr>
            <a:lvl3pPr marL="1143000" indent="-228600">
              <a:buFont typeface="Wingdings" charset="2"/>
              <a:buChar char="§"/>
              <a:defRPr sz="2000">
                <a:latin typeface="Arial"/>
                <a:cs typeface="Arial"/>
              </a:defRPr>
            </a:lvl3pPr>
            <a:lvl4pPr marL="16002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4pPr>
            <a:lvl5pPr marL="2057400" indent="-228600">
              <a:buFont typeface="Wingdings" charset="2"/>
              <a:buChar char="§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3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3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pic>
        <p:nvPicPr>
          <p:cNvPr id="34" name="Kuva 9" descr="nauha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33900"/>
            <a:ext cx="9144000" cy="271463"/>
          </a:xfrm>
          <a:prstGeom prst="rect">
            <a:avLst/>
          </a:prstGeom>
        </p:spPr>
      </p:pic>
      <p:pic>
        <p:nvPicPr>
          <p:cNvPr id="9" name="Picture 8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3995126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544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3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pic>
        <p:nvPicPr>
          <p:cNvPr id="34" name="Kuva 9" descr="nauha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33900"/>
            <a:ext cx="9144000" cy="271463"/>
          </a:xfrm>
          <a:prstGeom prst="rect">
            <a:avLst/>
          </a:prstGeom>
        </p:spPr>
      </p:pic>
      <p:pic>
        <p:nvPicPr>
          <p:cNvPr id="9" name="Picture 8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3995126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0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3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pic>
        <p:nvPicPr>
          <p:cNvPr id="34" name="Kuva 9" descr="nauha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33900"/>
            <a:ext cx="9144000" cy="271463"/>
          </a:xfrm>
          <a:prstGeom prst="rect">
            <a:avLst/>
          </a:prstGeom>
        </p:spPr>
      </p:pic>
      <p:sp>
        <p:nvSpPr>
          <p:cNvPr id="7" name="Otsikko 1"/>
          <p:cNvSpPr>
            <a:spLocks noGrp="1"/>
          </p:cNvSpPr>
          <p:nvPr>
            <p:ph type="title"/>
          </p:nvPr>
        </p:nvSpPr>
        <p:spPr>
          <a:xfrm>
            <a:off x="688975" y="536972"/>
            <a:ext cx="7767639" cy="777627"/>
          </a:xfrm>
        </p:spPr>
        <p:txBody>
          <a:bodyPr/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10" name="Sisällön paikkamerkki 3"/>
          <p:cNvSpPr>
            <a:spLocks noGrp="1"/>
          </p:cNvSpPr>
          <p:nvPr>
            <p:ph sz="half" idx="10"/>
          </p:nvPr>
        </p:nvSpPr>
        <p:spPr>
          <a:xfrm>
            <a:off x="4648201" y="1502569"/>
            <a:ext cx="3808413" cy="2488406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400">
                <a:latin typeface="Arial"/>
                <a:cs typeface="Arial"/>
              </a:defRPr>
            </a:lvl1pPr>
            <a:lvl2pPr marL="742950" indent="-285750">
              <a:buFont typeface="Wingdings" charset="2"/>
              <a:buChar char="§"/>
              <a:defRPr sz="2000">
                <a:latin typeface="Arial"/>
                <a:cs typeface="Arial"/>
              </a:defRPr>
            </a:lvl2pPr>
            <a:lvl3pPr marL="11430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3pPr>
            <a:lvl4pPr marL="1600200" indent="-228600">
              <a:buFont typeface="Wingdings" charset="2"/>
              <a:buChar char="§"/>
              <a:defRPr sz="1600">
                <a:latin typeface="Arial"/>
                <a:cs typeface="Arial"/>
              </a:defRPr>
            </a:lvl4pPr>
            <a:lvl5pPr marL="2057400" indent="-228600">
              <a:buFont typeface="Wingdings" charset="2"/>
              <a:buChar char="§"/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3995126"/>
            <a:ext cx="1321278" cy="707523"/>
          </a:xfrm>
          <a:prstGeom prst="rect">
            <a:avLst/>
          </a:prstGeom>
        </p:spPr>
      </p:pic>
      <p:sp>
        <p:nvSpPr>
          <p:cNvPr id="11" name="Sisällön paikkamerkki 3"/>
          <p:cNvSpPr>
            <a:spLocks noGrp="1"/>
          </p:cNvSpPr>
          <p:nvPr>
            <p:ph sz="half" idx="11"/>
          </p:nvPr>
        </p:nvSpPr>
        <p:spPr>
          <a:xfrm>
            <a:off x="685800" y="1506720"/>
            <a:ext cx="3808413" cy="2488406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400">
                <a:latin typeface="Arial"/>
                <a:cs typeface="Arial"/>
              </a:defRPr>
            </a:lvl1pPr>
            <a:lvl2pPr marL="742950" indent="-285750">
              <a:buFont typeface="Wingdings" charset="2"/>
              <a:buChar char="§"/>
              <a:defRPr sz="2000">
                <a:latin typeface="Arial"/>
                <a:cs typeface="Arial"/>
              </a:defRPr>
            </a:lvl2pPr>
            <a:lvl3pPr marL="11430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3pPr>
            <a:lvl4pPr marL="1600200" indent="-228600">
              <a:buFont typeface="Wingdings" charset="2"/>
              <a:buChar char="§"/>
              <a:defRPr sz="1600">
                <a:latin typeface="Arial"/>
                <a:cs typeface="Arial"/>
              </a:defRPr>
            </a:lvl4pPr>
            <a:lvl5pPr marL="2057400" indent="-228600">
              <a:buFont typeface="Wingdings" charset="2"/>
              <a:buChar char="§"/>
              <a:defRPr sz="16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48115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42925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2800"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3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pic>
        <p:nvPicPr>
          <p:cNvPr id="34" name="Kuva 9" descr="nauha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33900"/>
            <a:ext cx="9144000" cy="271463"/>
          </a:xfrm>
          <a:prstGeom prst="rect">
            <a:avLst/>
          </a:prstGeom>
        </p:spPr>
      </p:pic>
      <p:sp>
        <p:nvSpPr>
          <p:cNvPr id="9" name="Sisällön paikkamerkki 2"/>
          <p:cNvSpPr>
            <a:spLocks noGrp="1"/>
          </p:cNvSpPr>
          <p:nvPr>
            <p:ph idx="1"/>
          </p:nvPr>
        </p:nvSpPr>
        <p:spPr>
          <a:xfrm>
            <a:off x="684213" y="1077517"/>
            <a:ext cx="7772400" cy="296108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400">
                <a:latin typeface="Arial"/>
                <a:cs typeface="Arial"/>
              </a:defRPr>
            </a:lvl1pPr>
            <a:lvl2pPr marL="742950" indent="-285750">
              <a:buFont typeface="Wingdings" charset="2"/>
              <a:buChar char="§"/>
              <a:defRPr sz="2400">
                <a:latin typeface="Arial"/>
                <a:cs typeface="Arial"/>
              </a:defRPr>
            </a:lvl2pPr>
            <a:lvl3pPr marL="1143000" indent="-228600">
              <a:buFont typeface="Wingdings" charset="2"/>
              <a:buChar char="§"/>
              <a:defRPr sz="2000">
                <a:latin typeface="Arial"/>
                <a:cs typeface="Arial"/>
              </a:defRPr>
            </a:lvl3pPr>
            <a:lvl4pPr marL="1600200" indent="-228600">
              <a:buFont typeface="Wingdings" charset="2"/>
              <a:buChar char="§"/>
              <a:defRPr sz="1800">
                <a:latin typeface="Arial"/>
                <a:cs typeface="Arial"/>
              </a:defRPr>
            </a:lvl4pPr>
            <a:lvl5pPr marL="2057400" indent="-228600">
              <a:buFont typeface="Wingdings" charset="2"/>
              <a:buChar char="§"/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pic>
        <p:nvPicPr>
          <p:cNvPr id="10" name="Picture 9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3995126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7484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Kuva 9" descr="nauha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33900"/>
            <a:ext cx="9144000" cy="27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9261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9261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31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79341"/>
      </p:ext>
    </p:extLst>
  </p:cSld>
  <p:clrMapOvr>
    <a:masterClrMapping/>
  </p:clrMapOvr>
  <p:transition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31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374005"/>
      </p:ext>
    </p:extLst>
  </p:cSld>
  <p:clrMapOvr>
    <a:masterClrMapping/>
  </p:clrMapOvr>
  <p:transition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81" y="-1"/>
            <a:ext cx="9124432" cy="31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89260"/>
            <a:ext cx="9144000" cy="255997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828778"/>
      </p:ext>
    </p:extLst>
  </p:cSld>
  <p:clrMapOvr>
    <a:masterClrMapping/>
  </p:clrMapOvr>
  <p:transition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59986" cy="3200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" y="2989260"/>
            <a:ext cx="9144000" cy="255997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35373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0040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4" name="Tekstiruutu 11"/>
          <p:cNvSpPr txBox="1"/>
          <p:nvPr userDrawn="1"/>
        </p:nvSpPr>
        <p:spPr>
          <a:xfrm>
            <a:off x="284" y="3062759"/>
            <a:ext cx="382728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00">
                <a:solidFill>
                  <a:schemeClr val="bg1"/>
                </a:solidFill>
                <a:latin typeface="+mn-lt"/>
              </a:rPr>
              <a:t>Helsingin kaupungin aineistopankki / +</a:t>
            </a:r>
            <a:r>
              <a:rPr lang="fi-FI" sz="700" err="1">
                <a:solidFill>
                  <a:schemeClr val="bg1"/>
                </a:solidFill>
                <a:latin typeface="+mn-lt"/>
              </a:rPr>
              <a:t>ina</a:t>
            </a:r>
            <a:r>
              <a:rPr lang="fi-FI" sz="700">
                <a:solidFill>
                  <a:schemeClr val="bg1"/>
                </a:solidFill>
                <a:latin typeface="+mn-lt"/>
              </a:rPr>
              <a:t>+</a:t>
            </a: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9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21" name="Picture 20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9" b="31491"/>
          <a:stretch/>
        </p:blipFill>
        <p:spPr>
          <a:xfrm>
            <a:off x="-3507" y="9177"/>
            <a:ext cx="9144000" cy="31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758717"/>
      </p:ext>
    </p:extLst>
  </p:cSld>
  <p:clrMapOvr>
    <a:masterClrMapping/>
  </p:clrMapOvr>
  <p:transition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318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89260"/>
            <a:ext cx="9144000" cy="255997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16787655"/>
      </p:ext>
    </p:extLst>
  </p:cSld>
  <p:clrMapOvr>
    <a:masterClrMapping/>
  </p:clrMapOvr>
  <p:transition>
    <p:wipe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318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89260"/>
            <a:ext cx="9144000" cy="255997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484501421"/>
      </p:ext>
    </p:extLst>
  </p:cSld>
  <p:clrMapOvr>
    <a:masterClrMapping/>
  </p:clrMapOvr>
  <p:transition>
    <p:wipe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26"/>
            <a:ext cx="9144000" cy="318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285761948"/>
      </p:ext>
    </p:extLst>
  </p:cSld>
  <p:clrMapOvr>
    <a:masterClrMapping/>
  </p:clrMapOvr>
  <p:transition>
    <p:wipe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87" y="0"/>
            <a:ext cx="9144000" cy="318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89260"/>
            <a:ext cx="9144000" cy="255997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3073591723"/>
      </p:ext>
    </p:extLst>
  </p:cSld>
  <p:clrMapOvr>
    <a:masterClrMapping/>
  </p:clrMapOvr>
  <p:transition>
    <p:wipe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185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3531413"/>
            <a:ext cx="7125834" cy="40005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427994"/>
      </p:ext>
    </p:extLst>
  </p:cSld>
  <p:clrMapOvr>
    <a:masterClrMapping/>
  </p:clrMapOvr>
  <p:transition>
    <p:wipe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536972"/>
            <a:ext cx="7772400" cy="400050"/>
          </a:xfrm>
        </p:spPr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077517"/>
            <a:ext cx="7772400" cy="2961084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Metropolian strategia 2020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44D68-F379-4101-BA91-483131530815}" type="datetime1">
              <a:rPr lang="fi-FI" smtClean="0"/>
              <a:pPr>
                <a:defRPr/>
              </a:pPr>
              <a:t>5.6.2017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2705587"/>
      </p:ext>
    </p:extLst>
  </p:cSld>
  <p:clrMapOvr>
    <a:masterClrMapping/>
  </p:clrMapOvr>
  <p:transition>
    <p:wipe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Metropolian strategia 2020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5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47040790-2FDD-43F7-8B2E-2690C1E12AA7}" type="datetime1">
              <a:rPr lang="fi-FI"/>
              <a:pPr>
                <a:defRPr/>
              </a:pPr>
              <a:t>5.6.2017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41767653"/>
      </p:ext>
    </p:extLst>
  </p:cSld>
  <p:clrMapOvr>
    <a:masterClrMapping/>
  </p:clrMapOvr>
  <p:transition>
    <p:wipe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5" y="536972"/>
            <a:ext cx="7767639" cy="777627"/>
          </a:xfrm>
        </p:spPr>
        <p:txBody>
          <a:bodyPr/>
          <a:lstStyle>
            <a:lvl1pPr>
              <a:defRPr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5" y="1502569"/>
            <a:ext cx="3808413" cy="248840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1502569"/>
            <a:ext cx="3811588" cy="249704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/>
              <a:t>Metropolian strategia 2020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5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CF872BB9-AD5A-4ACE-8E12-39FF6CD6DC74}" type="datetime1">
              <a:rPr lang="fi-FI"/>
              <a:pPr>
                <a:defRPr/>
              </a:pPr>
              <a:t>5.6.2017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16723684"/>
      </p:ext>
    </p:extLst>
  </p:cSld>
  <p:clrMapOvr>
    <a:masterClrMapping/>
  </p:clrMapOvr>
  <p:transition>
    <p:wipe dir="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60195" cy="2716824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2274901626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"/>
            <a:ext cx="9144000" cy="3200400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2" y="12137"/>
            <a:ext cx="9124499" cy="270317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3106065763"/>
      </p:ext>
    </p:extLst>
  </p:cSld>
  <p:clrMapOvr>
    <a:masterClrMapping/>
  </p:clrMapOvr>
  <p:transition>
    <p:wipe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0" y="1"/>
            <a:ext cx="9144000" cy="2737268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2743955823"/>
      </p:ext>
    </p:extLst>
  </p:cSld>
  <p:clrMapOvr>
    <a:masterClrMapping/>
  </p:clrMapOvr>
  <p:transition>
    <p:wipe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85" y="1"/>
            <a:ext cx="9144000" cy="2705865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2722864501"/>
      </p:ext>
    </p:extLst>
  </p:cSld>
  <p:clrMapOvr>
    <a:masterClrMapping/>
  </p:clrMapOvr>
  <p:transition>
    <p:wipe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2740361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872170467"/>
      </p:ext>
    </p:extLst>
  </p:cSld>
  <p:clrMapOvr>
    <a:masterClrMapping/>
  </p:clrMapOvr>
  <p:transition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8"/>
          <a:stretch/>
        </p:blipFill>
        <p:spPr>
          <a:xfrm>
            <a:off x="16184" y="18206"/>
            <a:ext cx="9144000" cy="26973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500353981"/>
      </p:ext>
    </p:extLst>
  </p:cSld>
  <p:clrMapOvr>
    <a:masterClrMapping/>
  </p:clrMapOvr>
  <p:transition>
    <p:wipe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6" y="12137"/>
            <a:ext cx="9135285" cy="2703164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4045353505"/>
      </p:ext>
    </p:extLst>
  </p:cSld>
  <p:clrMapOvr>
    <a:masterClrMapping/>
  </p:clrMapOvr>
  <p:transition>
    <p:wipe dir="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0" y="12136"/>
            <a:ext cx="9124501" cy="270317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4139409993"/>
      </p:ext>
    </p:extLst>
  </p:cSld>
  <p:clrMapOvr>
    <a:masterClrMapping/>
  </p:clrMapOvr>
  <p:transition>
    <p:wipe dir="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04" y="12137"/>
            <a:ext cx="9129696" cy="26973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4159397565"/>
      </p:ext>
    </p:extLst>
  </p:cSld>
  <p:clrMapOvr>
    <a:masterClrMapping/>
  </p:clrMapOvr>
  <p:transition>
    <p:wipe dir="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5952"/>
            <a:ext cx="9160195" cy="2696663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334702765"/>
      </p:ext>
    </p:extLst>
  </p:cSld>
  <p:clrMapOvr>
    <a:masterClrMapping/>
  </p:clrMapOvr>
  <p:transition>
    <p:wipe dir="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0552"/>
            <a:ext cx="9160195" cy="269727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4120425025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2"/>
            <a:ext cx="9144000" cy="3200400"/>
          </a:xfrm>
          <a:prstGeom prst="rect">
            <a:avLst/>
          </a:prstGeom>
        </p:spPr>
      </p:pic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4" name="Tekstiruutu 6"/>
          <p:cNvSpPr txBox="1"/>
          <p:nvPr userDrawn="1"/>
        </p:nvSpPr>
        <p:spPr>
          <a:xfrm>
            <a:off x="284" y="3062759"/>
            <a:ext cx="382728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700">
                <a:latin typeface="+mn-lt"/>
              </a:rPr>
              <a:t>Helsingin kaupungin aineistopankki / Lauri Rotko</a:t>
            </a:r>
          </a:p>
        </p:txBody>
      </p:sp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7" name="Picture 16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0" y="0"/>
            <a:ext cx="9146344" cy="2709437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4044232890"/>
      </p:ext>
    </p:extLst>
  </p:cSld>
  <p:clrMapOvr>
    <a:masterClrMapping/>
  </p:clrMapOvr>
  <p:transition>
    <p:wipe dir="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4" y="12137"/>
            <a:ext cx="9127816" cy="26973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299491754"/>
      </p:ext>
    </p:extLst>
  </p:cSld>
  <p:clrMapOvr>
    <a:masterClrMapping/>
  </p:clrMapOvr>
  <p:transition>
    <p:wipe dir="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86" y="12137"/>
            <a:ext cx="9128914" cy="26973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650603912"/>
      </p:ext>
    </p:extLst>
  </p:cSld>
  <p:clrMapOvr>
    <a:masterClrMapping/>
  </p:clrMapOvr>
  <p:transition>
    <p:wipe dir="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37"/>
            <a:ext cx="9143054" cy="26973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289063035"/>
      </p:ext>
    </p:extLst>
  </p:cSld>
  <p:clrMapOvr>
    <a:masterClrMapping/>
  </p:clrMapOvr>
  <p:transition>
    <p:wipe dir="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16"/>
            <a:ext cx="9144000" cy="2738084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3825654560"/>
      </p:ext>
    </p:extLst>
  </p:cSld>
  <p:clrMapOvr>
    <a:masterClrMapping/>
  </p:clrMapOvr>
  <p:transition>
    <p:wipe dir="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5276"/>
            <a:ext cx="9144001" cy="2716824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2508586799"/>
      </p:ext>
    </p:extLst>
  </p:cSld>
  <p:clrMapOvr>
    <a:masterClrMapping/>
  </p:clrMapOvr>
  <p:transition>
    <p:wipe dir="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9071"/>
            <a:ext cx="9144001" cy="2749763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941107572"/>
      </p:ext>
    </p:extLst>
  </p:cSld>
  <p:clrMapOvr>
    <a:masterClrMapping/>
  </p:clrMapOvr>
  <p:transition>
    <p:wipe dir="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071"/>
            <a:ext cx="9144000" cy="2749763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4026743757"/>
      </p:ext>
    </p:extLst>
  </p:cSld>
  <p:clrMapOvr>
    <a:masterClrMapping/>
  </p:clrMapOvr>
  <p:transition>
    <p:wipe dir="d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796"/>
            <a:ext cx="9144001" cy="2755038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301953641"/>
      </p:ext>
    </p:extLst>
  </p:cSld>
  <p:clrMapOvr>
    <a:masterClrMapping/>
  </p:clrMapOvr>
  <p:transition>
    <p:wipe dir="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5" y="-6755"/>
            <a:ext cx="9127806" cy="2765589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3877648234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0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0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2762100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4385614"/>
            <a:ext cx="1465590" cy="588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2509593"/>
            <a:ext cx="9144000" cy="255997"/>
          </a:xfrm>
          <a:prstGeom prst="rect">
            <a:avLst/>
          </a:prstGeom>
        </p:spPr>
      </p:pic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701853" y="3141173"/>
            <a:ext cx="7772400" cy="400050"/>
          </a:xfrm>
        </p:spPr>
        <p:txBody>
          <a:bodyPr/>
          <a:lstStyle/>
          <a:p>
            <a:pPr lvl="0"/>
            <a:r>
              <a:rPr lang="fi-FI"/>
              <a:t>Muokkaa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434781239"/>
      </p:ext>
    </p:extLst>
  </p:cSld>
  <p:clrMapOvr>
    <a:masterClrMapping/>
  </p:clrMapOvr>
  <p:transition>
    <p:wipe dir="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18541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89260"/>
            <a:ext cx="9144000" cy="255997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283020"/>
            <a:ext cx="3522132" cy="1313560"/>
          </a:xfrm>
          <a:prstGeom prst="rect">
            <a:avLst/>
          </a:prstGeom>
        </p:spPr>
      </p:pic>
      <p:sp>
        <p:nvSpPr>
          <p:cNvPr id="17" name="Title 2"/>
          <p:cNvSpPr txBox="1">
            <a:spLocks/>
          </p:cNvSpPr>
          <p:nvPr userDrawn="1"/>
        </p:nvSpPr>
        <p:spPr>
          <a:xfrm>
            <a:off x="1795443" y="3636168"/>
            <a:ext cx="6816746" cy="411957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defTabSz="685800" eaLnBrk="0" hangingPunct="0">
              <a:spcBef>
                <a:spcPts val="150"/>
              </a:spcBef>
              <a:defRPr/>
            </a:pPr>
            <a:r>
              <a:rPr lang="fi-FI">
                <a:solidFill>
                  <a:srgbClr val="323232"/>
                </a:solidFill>
                <a:ea typeface="ＭＳ Ｐゴシック" pitchFamily="34" charset="-128"/>
                <a:cs typeface="Tahoma" pitchFamily="34" charset="0"/>
              </a:rPr>
              <a:t>KIITOS!</a:t>
            </a:r>
            <a:endParaRPr lang="en-US">
              <a:solidFill>
                <a:srgbClr val="323232"/>
              </a:solidFill>
              <a:ea typeface="ＭＳ Ｐゴシック" pitchFamily="34" charset="-128"/>
              <a:cs typeface="Tahoma" pitchFamily="34" charset="0"/>
            </a:endParaRPr>
          </a:p>
        </p:txBody>
      </p:sp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385614"/>
            <a:ext cx="1465590" cy="5886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16100" y="4152900"/>
            <a:ext cx="6807200" cy="866775"/>
          </a:xfrm>
        </p:spPr>
        <p:txBody>
          <a:bodyPr/>
          <a:lstStyle>
            <a:lvl1pPr marL="257175" indent="-257175" eaLnBrk="0" fontAlgn="auto" hangingPunct="0">
              <a:spcBef>
                <a:spcPts val="150"/>
              </a:spcBef>
              <a:spcAft>
                <a:spcPts val="0"/>
              </a:spcAft>
              <a:buFont typeface="Wingdings" charset="2"/>
              <a:buChar char="§"/>
              <a:defRPr kumimoji="0" lang="en-US" sz="1800" b="0" i="0" u="none" strike="noStrike" kern="1200" cap="none" spc="0" normalizeH="0" baseline="0" noProof="0">
                <a:cs typeface="Tahoma" pitchFamily="34" charset="0"/>
              </a:defRPr>
            </a:lvl1pPr>
          </a:lstStyle>
          <a:p>
            <a:pPr marL="257175" lvl="0" indent="-257175" eaLnBrk="0" fontAlgn="auto" hangingPunct="0">
              <a:spcBef>
                <a:spcPts val="15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kumimoji="0" lang="fi-FI" sz="1500" b="0" i="0" u="none" strike="noStrike" kern="1200" cap="none" spc="0" normalizeH="0" baseline="0" noProof="0" err="1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endParaRPr lang="fi-FI" sz="150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  <a:p>
            <a:pPr marL="257175" lvl="0" indent="-257175" eaLnBrk="0" fontAlgn="auto" hangingPunct="0">
              <a:spcBef>
                <a:spcPts val="15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sz="1500" err="1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</a:t>
            </a:r>
            <a:r>
              <a:rPr lang="en-US" sz="150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/</a:t>
            </a:r>
            <a:r>
              <a:rPr lang="en-US" sz="1500" err="1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MetropoliaAMK</a:t>
            </a:r>
            <a:endParaRPr lang="en-US" sz="150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  <a:p>
            <a:pPr marL="257175" lvl="0" indent="-257175" eaLnBrk="0" fontAlgn="auto" hangingPunct="0">
              <a:spcBef>
                <a:spcPts val="15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kumimoji="0" lang="fi-FI" sz="1500" b="0" i="0" u="none" strike="noStrike" kern="1200" cap="none" spc="0" normalizeH="0" baseline="0" noProof="0" err="1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524190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" y="5904"/>
            <a:ext cx="9089571" cy="3181350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" y="1142"/>
            <a:ext cx="9116785" cy="3190875"/>
          </a:xfrm>
          <a:prstGeom prst="rect">
            <a:avLst/>
          </a:prstGeom>
        </p:spPr>
      </p:pic>
      <p:sp>
        <p:nvSpPr>
          <p:cNvPr id="2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Isosceles Triangle 24"/>
          <p:cNvSpPr/>
          <p:nvPr userDrawn="1"/>
        </p:nvSpPr>
        <p:spPr bwMode="auto">
          <a:xfrm>
            <a:off x="8500713" y="3095527"/>
            <a:ext cx="275058" cy="1389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 userDrawn="1"/>
        </p:nvSpPr>
        <p:spPr bwMode="auto">
          <a:xfrm>
            <a:off x="8634654" y="3108755"/>
            <a:ext cx="509347" cy="158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2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8997"/>
            <a:ext cx="9144000" cy="256523"/>
          </a:xfrm>
          <a:prstGeom prst="rect">
            <a:avLst/>
          </a:prstGeom>
        </p:spPr>
      </p:pic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 bwMode="auto">
          <a:xfrm>
            <a:off x="1649935" y="3531413"/>
            <a:ext cx="712583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32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</a:rPr>
              <a:t>Click to edit Master title style</a:t>
            </a:r>
            <a:endParaRPr kumimoji="0" lang="fi-FI" sz="3200" b="0" i="0" u="none" strike="noStrike" kern="0" cap="none" spc="0" normalizeH="0" baseline="0" noProof="0">
              <a:ln>
                <a:noFill/>
              </a:ln>
              <a:solidFill>
                <a:srgbClr val="323232"/>
              </a:solidFill>
              <a:effectLst/>
              <a:uLnTx/>
              <a:uFillTx/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9" y="4041778"/>
            <a:ext cx="7011987" cy="403622"/>
          </a:xfrm>
        </p:spPr>
        <p:txBody>
          <a:bodyPr/>
          <a:lstStyle>
            <a:lvl1pPr>
              <a:buNone/>
              <a:defRPr sz="2400">
                <a:solidFill>
                  <a:srgbClr val="32323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6153" y="241984"/>
            <a:ext cx="2658503" cy="1321966"/>
          </a:xfrm>
          <a:prstGeom prst="rect">
            <a:avLst/>
          </a:prstGeom>
        </p:spPr>
      </p:pic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0105" y="4298110"/>
            <a:ext cx="1321278" cy="70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5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slideLayout" Target="../slideLayouts/slideLayout51.xml"/><Relationship Id="rId39" Type="http://schemas.openxmlformats.org/officeDocument/2006/relationships/image" Target="../media/image24.png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34" Type="http://schemas.openxmlformats.org/officeDocument/2006/relationships/slideLayout" Target="../slideLayouts/slideLayout59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33" Type="http://schemas.openxmlformats.org/officeDocument/2006/relationships/slideLayout" Target="../slideLayouts/slideLayout58.xml"/><Relationship Id="rId38" Type="http://schemas.openxmlformats.org/officeDocument/2006/relationships/image" Target="../media/image23.png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29" Type="http://schemas.openxmlformats.org/officeDocument/2006/relationships/slideLayout" Target="../slideLayouts/slideLayout54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32" Type="http://schemas.openxmlformats.org/officeDocument/2006/relationships/slideLayout" Target="../slideLayouts/slideLayout57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slideLayout" Target="../slideLayouts/slideLayout53.xml"/><Relationship Id="rId36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31" Type="http://schemas.openxmlformats.org/officeDocument/2006/relationships/slideLayout" Target="../slideLayouts/slideLayout56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slideLayout" Target="../slideLayouts/slideLayout52.xml"/><Relationship Id="rId30" Type="http://schemas.openxmlformats.org/officeDocument/2006/relationships/slideLayout" Target="../slideLayouts/slideLayout55.xml"/><Relationship Id="rId35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0" i="0" u="none" strike="noStrike" kern="0" cap="none" spc="0" normalizeH="0" baseline="0" noProof="0">
                <a:ln>
                  <a:noFill/>
                </a:ln>
                <a:solidFill>
                  <a:srgbClr val="878989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Kalvosarjan tekijän nimi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3BAA9B-895F-4C99-B997-8B087A3980E9}" type="slidenum">
              <a:rPr kumimoji="0" lang="fi-FI" sz="1000" b="0" i="0" u="none" strike="noStrike" kern="0" cap="none" spc="0" normalizeH="0" baseline="0" noProof="0" smtClean="0">
                <a:ln>
                  <a:noFill/>
                </a:ln>
                <a:solidFill>
                  <a:srgbClr val="878989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pPr marL="0" marR="0" lvl="0" indent="0" algn="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000" b="0" i="0" u="none" strike="noStrike" kern="0" cap="none" spc="0" normalizeH="0" baseline="0" noProof="0">
              <a:ln>
                <a:noFill/>
              </a:ln>
              <a:solidFill>
                <a:srgbClr val="878989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000" b="0" i="0" u="none" strike="noStrike" kern="0" cap="none" spc="0" normalizeH="0" baseline="0" noProof="0">
              <a:ln>
                <a:noFill/>
              </a:ln>
              <a:solidFill>
                <a:srgbClr val="878989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42925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Muokkaa perustyyl. napsautt.</a:t>
            </a:r>
          </a:p>
        </p:txBody>
      </p:sp>
      <p:sp>
        <p:nvSpPr>
          <p:cNvPr id="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83469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116074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4" r:id="rId2"/>
    <p:sldLayoutId id="2147483660" r:id="rId3"/>
    <p:sldLayoutId id="2147483661" r:id="rId4"/>
    <p:sldLayoutId id="2147483662" r:id="rId5"/>
    <p:sldLayoutId id="2147483663" r:id="rId6"/>
    <p:sldLayoutId id="2147483665" r:id="rId7"/>
    <p:sldLayoutId id="2147483666" r:id="rId8"/>
    <p:sldLayoutId id="2147483667" r:id="rId9"/>
    <p:sldLayoutId id="2147483668" r:id="rId10"/>
    <p:sldLayoutId id="2147483680" r:id="rId11"/>
    <p:sldLayoutId id="2147483681" r:id="rId12"/>
    <p:sldLayoutId id="2147483682" r:id="rId13"/>
    <p:sldLayoutId id="2147483705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99" r:id="rId20"/>
    <p:sldLayoutId id="2147483700" r:id="rId21"/>
    <p:sldLayoutId id="2147483701" r:id="rId22"/>
    <p:sldLayoutId id="2147483702" r:id="rId23"/>
    <p:sldLayoutId id="2147483703" r:id="rId24"/>
    <p:sldLayoutId id="2147483704" r:id="rId2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33900"/>
            <a:ext cx="9144000" cy="271463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42925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83469"/>
            <a:ext cx="7772400" cy="296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1" y="4913710"/>
            <a:ext cx="4429125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75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/>
              <a:t>Metropolian strategia 2020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4913710"/>
            <a:ext cx="145997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75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D53BAA9B-895F-4C99-B997-8B087A3980E9}" type="slidenum">
              <a:rPr lang="fi-FI"/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913710"/>
            <a:ext cx="1524000" cy="22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5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8F154B01-93D9-4913-B509-2EAB77CBD02A}" type="datetime1">
              <a:rPr lang="fi-FI"/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5.6.2017</a:t>
            </a:fld>
            <a:endParaRPr lang="fi-FI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fi-FI">
              <a:solidFill>
                <a:srgbClr val="000000"/>
              </a:solidFill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4" name="Picture 3" descr="Metropolia_RGB_v02.png"/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01" y="4194175"/>
            <a:ext cx="1230289" cy="4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18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  <p:sldLayoutId id="2147483747" r:id="rId20"/>
    <p:sldLayoutId id="2147483748" r:id="rId21"/>
    <p:sldLayoutId id="2147483749" r:id="rId22"/>
    <p:sldLayoutId id="2147483750" r:id="rId23"/>
    <p:sldLayoutId id="2147483751" r:id="rId24"/>
    <p:sldLayoutId id="2147483752" r:id="rId25"/>
    <p:sldLayoutId id="2147483753" r:id="rId26"/>
    <p:sldLayoutId id="2147483754" r:id="rId27"/>
    <p:sldLayoutId id="2147483755" r:id="rId28"/>
    <p:sldLayoutId id="2147483756" r:id="rId29"/>
    <p:sldLayoutId id="2147483757" r:id="rId30"/>
    <p:sldLayoutId id="2147483758" r:id="rId31"/>
    <p:sldLayoutId id="2147483759" r:id="rId32"/>
    <p:sldLayoutId id="2147483760" r:id="rId33"/>
    <p:sldLayoutId id="2147483761" r:id="rId34"/>
    <p:sldLayoutId id="2147483762" r:id="rId35"/>
    <p:sldLayoutId id="2147483763" r:id="rId36"/>
  </p:sldLayoutIdLst>
  <p:transition>
    <p:wipe dir="d"/>
  </p:transition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spc="75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257175" indent="-257175" algn="l" rtl="0" eaLnBrk="1" fontAlgn="base" hangingPunct="1">
        <a:spcBef>
          <a:spcPts val="15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800" spc="75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404813" indent="-161925" algn="l" rtl="0" eaLnBrk="1" fontAlgn="base" hangingPunct="1">
        <a:spcBef>
          <a:spcPts val="15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800" spc="75">
          <a:solidFill>
            <a:srgbClr val="323232"/>
          </a:solidFill>
          <a:latin typeface="+mn-lt"/>
          <a:ea typeface="+mn-ea"/>
        </a:defRPr>
      </a:lvl2pPr>
      <a:lvl3pPr marL="539354" indent="-161925" algn="l" rtl="0" eaLnBrk="1" fontAlgn="base" hangingPunct="1">
        <a:spcBef>
          <a:spcPts val="15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500" spc="75">
          <a:solidFill>
            <a:srgbClr val="323232"/>
          </a:solidFill>
          <a:latin typeface="+mn-lt"/>
          <a:ea typeface="+mn-ea"/>
        </a:defRPr>
      </a:lvl3pPr>
      <a:lvl4pPr marL="673894" indent="-161925" algn="l" rtl="0" eaLnBrk="1" fontAlgn="base" hangingPunct="1">
        <a:spcBef>
          <a:spcPts val="15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75">
          <a:solidFill>
            <a:srgbClr val="323232"/>
          </a:solidFill>
          <a:latin typeface="+mn-lt"/>
          <a:ea typeface="+mn-ea"/>
        </a:defRPr>
      </a:lvl4pPr>
      <a:lvl5pPr marL="809625" indent="-161925" algn="l" rtl="0" eaLnBrk="1" fontAlgn="base" hangingPunct="1">
        <a:spcBef>
          <a:spcPts val="15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200" spc="75">
          <a:solidFill>
            <a:srgbClr val="323232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60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a_aloitusdia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sitys1" id="{3FE8C86F-ED6F-4BC1-A6DB-324036F2144B}" vid="{879CB0F9-5B02-4295-B6AD-8F5FE6A51D3D}"/>
    </a:ext>
  </a:extLst>
</a:theme>
</file>

<file path=ppt/theme/theme2.xml><?xml version="1.0" encoding="utf-8"?>
<a:theme xmlns:a="http://schemas.openxmlformats.org/drawingml/2006/main" name="Kalvosarjapohja_brandi_suo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ＭＳ Ｐゴシック</vt:lpstr>
      <vt:lpstr>Arial</vt:lpstr>
      <vt:lpstr>Calibri</vt:lpstr>
      <vt:lpstr>Tahoma</vt:lpstr>
      <vt:lpstr>Times</vt:lpstr>
      <vt:lpstr>Wingdings</vt:lpstr>
      <vt:lpstr>metropolia_aloitusdiat</vt:lpstr>
      <vt:lpstr>Kalvosarjapohja_brandi_suo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Työroolit | Kehittämispäivä  6.6.2017</dc:title>
  <dc:creator>Päivi Karhumetsä</dc:creator>
  <cp:lastModifiedBy>Päivi Karhumetsä</cp:lastModifiedBy>
  <cp:revision>5</cp:revision>
  <dcterms:modified xsi:type="dcterms:W3CDTF">2017-06-05T11:27:04Z</dcterms:modified>
</cp:coreProperties>
</file>