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ppt_etu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797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928794" y="1869890"/>
            <a:ext cx="6964381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928794" y="3890978"/>
            <a:ext cx="696438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4" y="159024"/>
            <a:ext cx="8035951" cy="1143000"/>
          </a:xfrm>
        </p:spPr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57224" y="1357313"/>
            <a:ext cx="8035951" cy="4857750"/>
          </a:xfrm>
        </p:spPr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  <a:lvl2pPr>
              <a:defRPr>
                <a:solidFill>
                  <a:srgbClr val="080808"/>
                </a:solidFill>
              </a:defRPr>
            </a:lvl2pPr>
            <a:lvl3pPr>
              <a:defRPr>
                <a:solidFill>
                  <a:srgbClr val="080808"/>
                </a:solidFill>
              </a:defRPr>
            </a:lvl3pPr>
            <a:lvl4pPr>
              <a:defRPr>
                <a:solidFill>
                  <a:srgbClr val="080808"/>
                </a:solidFill>
              </a:defRPr>
            </a:lvl4pPr>
            <a:lvl5pPr>
              <a:defRPr>
                <a:solidFill>
                  <a:srgbClr val="080808"/>
                </a:solidFill>
              </a:defRPr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13D9FC-A23C-49E4-8BE1-F7C0E1D58A1D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0C07EC3-D4C0-4186-92D4-4E54368EB71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lman luettelomerkke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3" y="158400"/>
            <a:ext cx="8035951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57223" y="1357313"/>
            <a:ext cx="8035951" cy="4857750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EE3C3F1-77DD-4D34-9103-99D225224F5F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7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8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101443A-DE05-4174-A132-42C73294812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3" y="158400"/>
            <a:ext cx="8035951" cy="11430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57224" y="1357298"/>
            <a:ext cx="3924000" cy="48577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972833" y="1357298"/>
            <a:ext cx="3923025" cy="48577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F30A9DB-17EE-4339-9597-C75630F8347D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65B6DD-ABC1-4CD5-918B-0739000E24B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9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Kuva 10" descr="ppt_perus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1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3" y="158400"/>
            <a:ext cx="8035951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57224" y="1357298"/>
            <a:ext cx="3924000" cy="639762"/>
          </a:xfrm>
        </p:spPr>
        <p:txBody>
          <a:bodyPr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57224" y="2071678"/>
            <a:ext cx="3924000" cy="4143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968140" y="1357298"/>
            <a:ext cx="3924000" cy="639762"/>
          </a:xfrm>
        </p:spPr>
        <p:txBody>
          <a:bodyPr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968140" y="2071678"/>
            <a:ext cx="3924000" cy="4143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9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332E01-63A9-4315-AF7F-B1AC0BD9DA88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10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1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84F0C5-0E12-42FB-9919-AD8D88508F8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äli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9" descr="ppt_valisivu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Kuva 10" descr="novetos_logo_rgb_ppt09_300dp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775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57224" y="960360"/>
            <a:ext cx="8035951" cy="539814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BC4EE1C-BA91-458C-ADBE-E168F2E8127B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 sz="11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AE0906B-352E-41C9-B821-E7E2F39ECAE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petussiv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ikehys 2"/>
          <p:cNvSpPr txBox="1"/>
          <p:nvPr/>
        </p:nvSpPr>
        <p:spPr>
          <a:xfrm>
            <a:off x="3857625" y="3857625"/>
            <a:ext cx="3429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Tuovi Haikala</a:t>
            </a:r>
            <a:endParaRPr lang="fi-FI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+358 </a:t>
            </a:r>
            <a:r>
              <a:rPr lang="fi-FI" dirty="0">
                <a:latin typeface="+mn-lt"/>
              </a:rPr>
              <a:t>40 533 3113</a:t>
            </a:r>
            <a:endParaRPr lang="fi-FI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 err="1">
                <a:latin typeface="+mn-lt"/>
              </a:rPr>
              <a:t>tuovi.haikala@novetos.fi</a:t>
            </a:r>
            <a:endParaRPr lang="fi-FI" dirty="0">
              <a:latin typeface="+mn-lt"/>
            </a:endParaRPr>
          </a:p>
        </p:txBody>
      </p:sp>
      <p:sp>
        <p:nvSpPr>
          <p:cNvPr id="4" name="Tekstikehys 3"/>
          <p:cNvSpPr txBox="1"/>
          <p:nvPr/>
        </p:nvSpPr>
        <p:spPr>
          <a:xfrm>
            <a:off x="227013" y="3857625"/>
            <a:ext cx="21812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Novetos Oy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Bulevardi 46 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00120 HELSINKI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dirty="0">
                <a:latin typeface="+mn-lt"/>
              </a:rPr>
              <a:t>www.novetos.fi</a:t>
            </a:r>
          </a:p>
        </p:txBody>
      </p:sp>
      <p:pic>
        <p:nvPicPr>
          <p:cNvPr id="5" name="Kuva 11" descr="novetos_logo_rgb_ppt09_300dp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72188"/>
            <a:ext cx="1746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Kuva 12" descr="ppt_takasivu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6950" y="0"/>
            <a:ext cx="1797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48142" y="1844846"/>
            <a:ext cx="7038502" cy="1143000"/>
          </a:xfrm>
        </p:spPr>
        <p:txBody>
          <a:bodyPr/>
          <a:lstStyle>
            <a:lvl1pPr algn="l">
              <a:spcAft>
                <a:spcPts val="0"/>
              </a:spcAft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857250" y="158750"/>
            <a:ext cx="80343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857250" y="1357313"/>
            <a:ext cx="80343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57250" y="6356350"/>
            <a:ext cx="1165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DA2FBB-9ECA-4B5D-AC5D-823BD079CFD5}" type="datetimeFigureOut">
              <a:rPr lang="fi-FI"/>
              <a:pPr>
                <a:defRPr/>
              </a:pPr>
              <a:t>7.12.2009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2287588" y="6356350"/>
            <a:ext cx="40719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624638" y="6356350"/>
            <a:ext cx="804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E3CA6F-5852-4B24-9271-4CCD65C3EAD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txStyles>
    <p:titleStyle>
      <a:lvl1pPr algn="l" rtl="0" fontAlgn="base">
        <a:spcBef>
          <a:spcPct val="0"/>
        </a:spcBef>
        <a:spcAft>
          <a:spcPct val="0"/>
        </a:spcAft>
        <a:defRPr sz="2800" kern="1200">
          <a:solidFill>
            <a:srgbClr val="5F5F5F"/>
          </a:solidFill>
          <a:latin typeface="+mn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5F5F5F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Otsikko 1"/>
          <p:cNvSpPr>
            <a:spLocks noGrp="1"/>
          </p:cNvSpPr>
          <p:nvPr>
            <p:ph type="ctrTitle"/>
          </p:nvPr>
        </p:nvSpPr>
        <p:spPr>
          <a:xfrm>
            <a:off x="1928813" y="1870075"/>
            <a:ext cx="6964362" cy="1470025"/>
          </a:xfrm>
        </p:spPr>
        <p:txBody>
          <a:bodyPr/>
          <a:lstStyle/>
          <a:p>
            <a:r>
              <a:rPr lang="fi-FI" smtClean="0"/>
              <a:t>Metropolia </a:t>
            </a:r>
            <a:br>
              <a:rPr lang="fi-FI" smtClean="0"/>
            </a:br>
            <a:r>
              <a:rPr lang="fi-FI" smtClean="0"/>
              <a:t/>
            </a:r>
            <a:br>
              <a:rPr lang="fi-FI" smtClean="0"/>
            </a:br>
            <a:r>
              <a:rPr lang="fi-FI" smtClean="0"/>
              <a:t>3.12.2009</a:t>
            </a:r>
          </a:p>
        </p:txBody>
      </p:sp>
      <p:sp>
        <p:nvSpPr>
          <p:cNvPr id="9218" name="Alaotsikko 2"/>
          <p:cNvSpPr>
            <a:spLocks noGrp="1"/>
          </p:cNvSpPr>
          <p:nvPr>
            <p:ph type="subTitle" idx="1"/>
          </p:nvPr>
        </p:nvSpPr>
        <p:spPr>
          <a:xfrm>
            <a:off x="1928813" y="3890963"/>
            <a:ext cx="6964362" cy="1752600"/>
          </a:xfrm>
        </p:spPr>
        <p:txBody>
          <a:bodyPr/>
          <a:lstStyle/>
          <a:p>
            <a:r>
              <a:rPr lang="fi-FI" smtClean="0"/>
              <a:t>Ryhmien työstöt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2763" y="1357313"/>
            <a:ext cx="3644900" cy="485775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r>
              <a:rPr lang="fi-FI" smtClean="0"/>
              <a:t>Aforismeja</a:t>
            </a:r>
          </a:p>
        </p:txBody>
      </p:sp>
      <p:sp>
        <p:nvSpPr>
          <p:cNvPr id="10242" name="Sisällön paikkamerkki 2"/>
          <p:cNvSpPr>
            <a:spLocks noGrp="1"/>
          </p:cNvSpPr>
          <p:nvPr>
            <p:ph idx="1"/>
          </p:nvPr>
        </p:nvSpPr>
        <p:spPr>
          <a:xfrm>
            <a:off x="857250" y="1357313"/>
            <a:ext cx="8035925" cy="4857750"/>
          </a:xfrm>
        </p:spPr>
        <p:txBody>
          <a:bodyPr/>
          <a:lstStyle/>
          <a:p>
            <a:endParaRPr lang="fi-FI" smtClean="0"/>
          </a:p>
          <a:p>
            <a:r>
              <a:rPr lang="fi-FI" smtClean="0"/>
              <a:t>Yhdessä et ole yksin</a:t>
            </a:r>
          </a:p>
          <a:p>
            <a:endParaRPr lang="fi-FI" smtClean="0"/>
          </a:p>
          <a:p>
            <a:r>
              <a:rPr lang="fi-FI" smtClean="0"/>
              <a:t>Korkea laatu opiskelijan Metropoliaan ajaa</a:t>
            </a:r>
          </a:p>
          <a:p>
            <a:endParaRPr lang="fi-FI" smtClean="0"/>
          </a:p>
          <a:p>
            <a:r>
              <a:rPr lang="fi-FI" smtClean="0"/>
              <a:t>Avoimuus päivässä pitää työterveyslääkärin loitolla</a:t>
            </a:r>
          </a:p>
          <a:p>
            <a:endParaRPr lang="fi-FI" smtClean="0"/>
          </a:p>
          <a:p>
            <a:r>
              <a:rPr lang="fi-FI" smtClean="0"/>
              <a:t>Kuka laatuun kurkottaa, se Metropoliaan kapsahtaa</a:t>
            </a:r>
          </a:p>
          <a:p>
            <a:endParaRPr lang="fi-FI" smtClean="0"/>
          </a:p>
          <a:p>
            <a:r>
              <a:rPr lang="fi-FI" smtClean="0"/>
              <a:t>Metropolia-puussa kasvaa monta asiantuntijaa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r>
              <a:rPr lang="fi-FI" smtClean="0"/>
              <a:t>Murteet</a:t>
            </a:r>
          </a:p>
        </p:txBody>
      </p:sp>
      <p:sp>
        <p:nvSpPr>
          <p:cNvPr id="11266" name="Sisällön paikkamerkki 2"/>
          <p:cNvSpPr>
            <a:spLocks noGrp="1"/>
          </p:cNvSpPr>
          <p:nvPr>
            <p:ph idx="1"/>
          </p:nvPr>
        </p:nvSpPr>
        <p:spPr>
          <a:xfrm>
            <a:off x="857250" y="1357313"/>
            <a:ext cx="8035925" cy="4857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i-FI" smtClean="0"/>
              <a:t>Yhteisöllisyys</a:t>
            </a:r>
          </a:p>
          <a:p>
            <a:pPr>
              <a:buFont typeface="Arial" charset="0"/>
              <a:buNone/>
            </a:pPr>
            <a:r>
              <a:rPr lang="fi-FI" smtClean="0"/>
              <a:t>	Jos sä tuut mun megee, mä tuun sun megee</a:t>
            </a:r>
            <a:br>
              <a:rPr lang="fi-FI" smtClean="0"/>
            </a:br>
            <a:r>
              <a:rPr lang="fi-FI" smtClean="0"/>
              <a:t>Jos sie tuut miun völjyyn, mie tuun siun</a:t>
            </a:r>
          </a:p>
          <a:p>
            <a:pPr>
              <a:buFont typeface="Arial" charset="0"/>
              <a:buNone/>
            </a:pPr>
            <a:endParaRPr lang="fi-FI" smtClean="0"/>
          </a:p>
          <a:p>
            <a:pPr>
              <a:buFont typeface="Arial" charset="0"/>
              <a:buNone/>
            </a:pPr>
            <a:r>
              <a:rPr lang="fi-FI" smtClean="0"/>
              <a:t>Avoimuus</a:t>
            </a:r>
          </a:p>
          <a:p>
            <a:pPr>
              <a:buFont typeface="Arial" charset="0"/>
              <a:buNone/>
            </a:pPr>
            <a:r>
              <a:rPr lang="fi-FI" smtClean="0"/>
              <a:t>	Stikataan fönarit auki</a:t>
            </a:r>
          </a:p>
          <a:p>
            <a:pPr>
              <a:buFont typeface="Arial" charset="0"/>
              <a:buNone/>
            </a:pPr>
            <a:r>
              <a:rPr lang="fi-FI" smtClean="0"/>
              <a:t>	Pannaaks myö nää kaik akkunat auk</a:t>
            </a:r>
          </a:p>
          <a:p>
            <a:pPr>
              <a:buFont typeface="Arial" charset="0"/>
              <a:buNone/>
            </a:pPr>
            <a:endParaRPr lang="fi-FI" smtClean="0"/>
          </a:p>
          <a:p>
            <a:pPr>
              <a:buFont typeface="Arial" charset="0"/>
              <a:buNone/>
            </a:pPr>
            <a:r>
              <a:rPr lang="fi-FI" smtClean="0"/>
              <a:t>Asiantuntijuus</a:t>
            </a:r>
          </a:p>
          <a:p>
            <a:pPr>
              <a:buFont typeface="Arial" charset="0"/>
              <a:buNone/>
            </a:pPr>
            <a:r>
              <a:rPr lang="fi-FI" smtClean="0"/>
              <a:t>	Mä bonjaan tän jutun</a:t>
            </a:r>
          </a:p>
          <a:p>
            <a:pPr>
              <a:buFont typeface="Arial" charset="0"/>
              <a:buNone/>
            </a:pPr>
            <a:r>
              <a:rPr lang="fi-FI" smtClean="0"/>
              <a:t>	Sieks se oot se päällepäsmär</a:t>
            </a:r>
          </a:p>
          <a:p>
            <a:pPr>
              <a:buFont typeface="Arial" charset="0"/>
              <a:buNone/>
            </a:pPr>
            <a:endParaRPr lang="fi-FI" smtClean="0"/>
          </a:p>
          <a:p>
            <a:pPr>
              <a:buFont typeface="Arial" charset="0"/>
              <a:buNone/>
            </a:pPr>
            <a:r>
              <a:rPr lang="fi-FI" smtClean="0"/>
              <a:t>Korkea laatu</a:t>
            </a:r>
          </a:p>
          <a:p>
            <a:pPr>
              <a:buFont typeface="Arial" charset="0"/>
              <a:buNone/>
            </a:pPr>
            <a:r>
              <a:rPr lang="fi-FI" smtClean="0"/>
              <a:t>	Siis tosi makeeta, siis sikamakeeta</a:t>
            </a:r>
          </a:p>
          <a:p>
            <a:pPr>
              <a:buFont typeface="Arial" charset="0"/>
              <a:buNone/>
            </a:pPr>
            <a:r>
              <a:rPr lang="fi-FI" smtClean="0"/>
              <a:t>	Avot sie, meiltähän tää käyp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2290" name="Picture 2" descr="C:\Users\Tuovi\AppData\Local\Microsoft\Windows\Temporary Internet Files\Content.Outlook\O0Y7BKA3\Marrasjoulu09 03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2763" y="1357313"/>
            <a:ext cx="3644900" cy="48577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3314" name="Picture 2" descr="C:\Users\Tuovi\AppData\Local\Microsoft\Windows\Temporary Internet Files\Content.Outlook\O0Y7BKA3\Marrasjoulu09 0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2763" y="1357313"/>
            <a:ext cx="3644900" cy="48577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2763" y="1357313"/>
            <a:ext cx="3644900" cy="48577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536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2763" y="1357313"/>
            <a:ext cx="3644900" cy="48577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sp>
        <p:nvSpPr>
          <p:cNvPr id="16386" name="Sisällön paikkamerkki 2"/>
          <p:cNvSpPr>
            <a:spLocks noGrp="1"/>
          </p:cNvSpPr>
          <p:nvPr>
            <p:ph idx="1"/>
          </p:nvPr>
        </p:nvSpPr>
        <p:spPr>
          <a:xfrm>
            <a:off x="857250" y="1357313"/>
            <a:ext cx="8035925" cy="485775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Otsikko 1"/>
          <p:cNvSpPr>
            <a:spLocks noGrp="1"/>
          </p:cNvSpPr>
          <p:nvPr>
            <p:ph type="title"/>
          </p:nvPr>
        </p:nvSpPr>
        <p:spPr>
          <a:xfrm>
            <a:off x="857250" y="158750"/>
            <a:ext cx="8035925" cy="1143000"/>
          </a:xfrm>
        </p:spPr>
        <p:txBody>
          <a:bodyPr/>
          <a:lstStyle/>
          <a:p>
            <a:endParaRPr lang="fi-FI" smtClean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52763" y="1357313"/>
            <a:ext cx="3644900" cy="48577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ovetos_2009-2010_FI">
  <a:themeElements>
    <a:clrScheme name="Novetos 2009-2010">
      <a:dk1>
        <a:srgbClr val="080808"/>
      </a:dk1>
      <a:lt1>
        <a:srgbClr val="FFFFFF"/>
      </a:lt1>
      <a:dk2>
        <a:srgbClr val="080808"/>
      </a:dk2>
      <a:lt2>
        <a:srgbClr val="FFFFFF"/>
      </a:lt2>
      <a:accent1>
        <a:srgbClr val="134C95"/>
      </a:accent1>
      <a:accent2>
        <a:srgbClr val="F5D400"/>
      </a:accent2>
      <a:accent3>
        <a:srgbClr val="7DA336"/>
      </a:accent3>
      <a:accent4>
        <a:srgbClr val="7B7B7D"/>
      </a:accent4>
      <a:accent5>
        <a:srgbClr val="FF3300"/>
      </a:accent5>
      <a:accent6>
        <a:srgbClr val="FFFFFF"/>
      </a:accent6>
      <a:hlink>
        <a:srgbClr val="9999FF"/>
      </a:hlink>
      <a:folHlink>
        <a:srgbClr val="B2B2B2"/>
      </a:folHlink>
    </a:clrScheme>
    <a:fontScheme name="Novetos 2008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Novetos_2009-2010_FI</Template>
  <TotalTime>11</TotalTime>
  <Words>80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Verdana</vt:lpstr>
      <vt:lpstr>Arial</vt:lpstr>
      <vt:lpstr>Calibri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Novetos_2009-2010_FI</vt:lpstr>
      <vt:lpstr>Metropolia   3.12.2009</vt:lpstr>
      <vt:lpstr>Aforismeja</vt:lpstr>
      <vt:lpstr>Murteet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  3.12.2009</dc:title>
  <dc:creator>Tuovi</dc:creator>
  <cp:lastModifiedBy>Metropolia</cp:lastModifiedBy>
  <cp:revision>3</cp:revision>
  <dcterms:created xsi:type="dcterms:W3CDTF">2009-12-04T11:55:01Z</dcterms:created>
  <dcterms:modified xsi:type="dcterms:W3CDTF">2009-12-07T07:27:57Z</dcterms:modified>
</cp:coreProperties>
</file>