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3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4" r:id="rId14"/>
    <p:sldId id="275" r:id="rId15"/>
    <p:sldId id="262" r:id="rId16"/>
    <p:sldId id="261" r:id="rId17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1FD7C9-AF3E-46A0-9D1D-048B84906FB6}" type="doc">
      <dgm:prSet loTypeId="urn:microsoft.com/office/officeart/2005/8/layout/hProcess9" loCatId="process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fi-FI"/>
        </a:p>
      </dgm:t>
    </dgm:pt>
    <dgm:pt modelId="{3A403AD7-D226-4D2B-AA4D-D1346B6D8496}">
      <dgm:prSet/>
      <dgm:spPr/>
      <dgm:t>
        <a:bodyPr/>
        <a:lstStyle/>
        <a:p>
          <a:pPr rtl="0"/>
          <a:r>
            <a:rPr lang="fi-FI" b="1" dirty="0" smtClean="0"/>
            <a:t>Missio </a:t>
          </a:r>
        </a:p>
        <a:p>
          <a:pPr rtl="0"/>
          <a:r>
            <a:rPr lang="fi-FI" dirty="0" smtClean="0"/>
            <a:t>”Ketä, mitä varten?”</a:t>
          </a:r>
          <a:endParaRPr lang="fi-FI" dirty="0"/>
        </a:p>
      </dgm:t>
    </dgm:pt>
    <dgm:pt modelId="{30F36C51-02F5-41D0-93BA-46B289703836}" type="parTrans" cxnId="{3804164A-1308-4029-AEBE-F151EC04233A}">
      <dgm:prSet/>
      <dgm:spPr/>
      <dgm:t>
        <a:bodyPr/>
        <a:lstStyle/>
        <a:p>
          <a:endParaRPr lang="fi-FI"/>
        </a:p>
      </dgm:t>
    </dgm:pt>
    <dgm:pt modelId="{7C2C8FEB-66FD-46F4-9912-49AFE1536C9F}" type="sibTrans" cxnId="{3804164A-1308-4029-AEBE-F151EC04233A}">
      <dgm:prSet/>
      <dgm:spPr/>
      <dgm:t>
        <a:bodyPr/>
        <a:lstStyle/>
        <a:p>
          <a:endParaRPr lang="fi-FI"/>
        </a:p>
      </dgm:t>
    </dgm:pt>
    <dgm:pt modelId="{160F92CA-5DF6-4C71-B26E-941404409133}">
      <dgm:prSet/>
      <dgm:spPr/>
      <dgm:t>
        <a:bodyPr/>
        <a:lstStyle/>
        <a:p>
          <a:pPr rtl="0"/>
          <a:r>
            <a:rPr lang="fi-FI" b="1" dirty="0" smtClean="0"/>
            <a:t>Arvot</a:t>
          </a:r>
        </a:p>
        <a:p>
          <a:pPr rtl="0"/>
          <a:r>
            <a:rPr lang="fi-FI" dirty="0" smtClean="0"/>
            <a:t>”Miten toimimme?”</a:t>
          </a:r>
          <a:endParaRPr lang="fi-FI" b="1" dirty="0"/>
        </a:p>
      </dgm:t>
    </dgm:pt>
    <dgm:pt modelId="{8D7643B8-83C7-4A39-B1F9-376AD7E62B07}" type="parTrans" cxnId="{B8DB5E4E-0422-4F6D-965C-5544B6BDBDBD}">
      <dgm:prSet/>
      <dgm:spPr/>
      <dgm:t>
        <a:bodyPr/>
        <a:lstStyle/>
        <a:p>
          <a:endParaRPr lang="fi-FI"/>
        </a:p>
      </dgm:t>
    </dgm:pt>
    <dgm:pt modelId="{426A202B-F2E2-429C-846D-0C6773AA7104}" type="sibTrans" cxnId="{B8DB5E4E-0422-4F6D-965C-5544B6BDBDBD}">
      <dgm:prSet/>
      <dgm:spPr/>
      <dgm:t>
        <a:bodyPr/>
        <a:lstStyle/>
        <a:p>
          <a:endParaRPr lang="fi-FI"/>
        </a:p>
      </dgm:t>
    </dgm:pt>
    <dgm:pt modelId="{58CF2628-568E-4D26-9946-DF53388E7B46}">
      <dgm:prSet/>
      <dgm:spPr/>
      <dgm:t>
        <a:bodyPr/>
        <a:lstStyle/>
        <a:p>
          <a:pPr rtl="0"/>
          <a:r>
            <a:rPr lang="fi-FI" b="1" dirty="0" smtClean="0"/>
            <a:t>Strategia</a:t>
          </a:r>
        </a:p>
        <a:p>
          <a:pPr rtl="0"/>
          <a:r>
            <a:rPr lang="fi-FI" dirty="0" smtClean="0"/>
            <a:t>”Miten etenemme?”</a:t>
          </a:r>
          <a:endParaRPr lang="fi-FI" dirty="0"/>
        </a:p>
      </dgm:t>
    </dgm:pt>
    <dgm:pt modelId="{A60CE290-1DF5-4D9E-9D89-85B5ACEE7C5E}" type="parTrans" cxnId="{1F0A939A-A6B1-4578-ABD6-334B1AE3924B}">
      <dgm:prSet/>
      <dgm:spPr/>
      <dgm:t>
        <a:bodyPr/>
        <a:lstStyle/>
        <a:p>
          <a:endParaRPr lang="fi-FI"/>
        </a:p>
      </dgm:t>
    </dgm:pt>
    <dgm:pt modelId="{AD4CB76D-E985-4465-8ED6-CF3C0727E6AD}" type="sibTrans" cxnId="{1F0A939A-A6B1-4578-ABD6-334B1AE3924B}">
      <dgm:prSet/>
      <dgm:spPr/>
      <dgm:t>
        <a:bodyPr/>
        <a:lstStyle/>
        <a:p>
          <a:endParaRPr lang="fi-FI"/>
        </a:p>
      </dgm:t>
    </dgm:pt>
    <dgm:pt modelId="{15BE6320-C402-473D-80E5-065ABB552A67}">
      <dgm:prSet/>
      <dgm:spPr/>
      <dgm:t>
        <a:bodyPr/>
        <a:lstStyle/>
        <a:p>
          <a:pPr rtl="0"/>
          <a:r>
            <a:rPr lang="fi-FI" b="1" dirty="0" smtClean="0"/>
            <a:t>Resurssit</a:t>
          </a:r>
          <a:r>
            <a:rPr lang="fi-FI" dirty="0" smtClean="0"/>
            <a:t>  ”Henkiset, tekniset, taloudelliset”</a:t>
          </a:r>
          <a:endParaRPr lang="fi-FI" dirty="0"/>
        </a:p>
      </dgm:t>
    </dgm:pt>
    <dgm:pt modelId="{F5B9E727-67FA-4068-9BE7-F1D44905620E}" type="sibTrans" cxnId="{04E04639-1F54-4E9A-8D49-B15037C82190}">
      <dgm:prSet/>
      <dgm:spPr/>
      <dgm:t>
        <a:bodyPr/>
        <a:lstStyle/>
        <a:p>
          <a:endParaRPr lang="fi-FI"/>
        </a:p>
      </dgm:t>
    </dgm:pt>
    <dgm:pt modelId="{FA30833F-4814-4381-B507-CEC4889155CA}" type="parTrans" cxnId="{04E04639-1F54-4E9A-8D49-B15037C82190}">
      <dgm:prSet/>
      <dgm:spPr/>
      <dgm:t>
        <a:bodyPr/>
        <a:lstStyle/>
        <a:p>
          <a:endParaRPr lang="fi-FI"/>
        </a:p>
      </dgm:t>
    </dgm:pt>
    <dgm:pt modelId="{47C2E0D5-3C25-499C-A53D-CA3C791A753D}">
      <dgm:prSet/>
      <dgm:spPr/>
      <dgm:t>
        <a:bodyPr/>
        <a:lstStyle/>
        <a:p>
          <a:pPr rtl="0"/>
          <a:r>
            <a:rPr lang="fi-FI" b="1" dirty="0" smtClean="0"/>
            <a:t>Visio </a:t>
          </a:r>
        </a:p>
        <a:p>
          <a:pPr rtl="0"/>
          <a:r>
            <a:rPr lang="fi-FI" dirty="0" smtClean="0"/>
            <a:t>”Mihin menemme?”</a:t>
          </a:r>
          <a:endParaRPr lang="fi-FI" b="1" dirty="0"/>
        </a:p>
      </dgm:t>
    </dgm:pt>
    <dgm:pt modelId="{8215866C-0F68-4ACB-A8E4-B34589322884}" type="parTrans" cxnId="{983F40F0-B56C-4987-9160-7C818CA17B0D}">
      <dgm:prSet/>
      <dgm:spPr/>
      <dgm:t>
        <a:bodyPr/>
        <a:lstStyle/>
        <a:p>
          <a:endParaRPr lang="fi-FI"/>
        </a:p>
      </dgm:t>
    </dgm:pt>
    <dgm:pt modelId="{C76B5DE0-3D33-4109-A8BA-BD6473AF4EE5}" type="sibTrans" cxnId="{983F40F0-B56C-4987-9160-7C818CA17B0D}">
      <dgm:prSet/>
      <dgm:spPr/>
      <dgm:t>
        <a:bodyPr/>
        <a:lstStyle/>
        <a:p>
          <a:endParaRPr lang="fi-FI"/>
        </a:p>
      </dgm:t>
    </dgm:pt>
    <dgm:pt modelId="{3C10EF39-2C3A-4B33-B6E9-89D641B767A3}" type="pres">
      <dgm:prSet presAssocID="{A71FD7C9-AF3E-46A0-9D1D-048B84906FB6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A0259977-C2B2-44F6-9C21-D4DD095910D3}" type="pres">
      <dgm:prSet presAssocID="{A71FD7C9-AF3E-46A0-9D1D-048B84906FB6}" presName="arrow" presStyleLbl="bgShp" presStyleIdx="0" presStyleCnt="1"/>
      <dgm:spPr/>
      <dgm:t>
        <a:bodyPr/>
        <a:lstStyle/>
        <a:p>
          <a:endParaRPr lang="fi-FI"/>
        </a:p>
      </dgm:t>
    </dgm:pt>
    <dgm:pt modelId="{64E21AEC-E558-4261-88C9-DE1B3EF23F27}" type="pres">
      <dgm:prSet presAssocID="{A71FD7C9-AF3E-46A0-9D1D-048B84906FB6}" presName="linearProcess" presStyleCnt="0"/>
      <dgm:spPr/>
      <dgm:t>
        <a:bodyPr/>
        <a:lstStyle/>
        <a:p>
          <a:endParaRPr lang="fi-FI"/>
        </a:p>
      </dgm:t>
    </dgm:pt>
    <dgm:pt modelId="{0711C6BB-29DB-41B1-A4A0-D60BD6FEBB6B}" type="pres">
      <dgm:prSet presAssocID="{3A403AD7-D226-4D2B-AA4D-D1346B6D8496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758B2B5-E751-41E5-950C-3C8940AC1F84}" type="pres">
      <dgm:prSet presAssocID="{7C2C8FEB-66FD-46F4-9912-49AFE1536C9F}" presName="sibTrans" presStyleCnt="0"/>
      <dgm:spPr/>
      <dgm:t>
        <a:bodyPr/>
        <a:lstStyle/>
        <a:p>
          <a:endParaRPr lang="fi-FI"/>
        </a:p>
      </dgm:t>
    </dgm:pt>
    <dgm:pt modelId="{01133AF8-EDDB-46AB-AE65-51B2EE0DF7EF}" type="pres">
      <dgm:prSet presAssocID="{160F92CA-5DF6-4C71-B26E-941404409133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A7661403-00EE-49A1-A940-0D5F09A8D0F3}" type="pres">
      <dgm:prSet presAssocID="{426A202B-F2E2-429C-846D-0C6773AA7104}" presName="sibTrans" presStyleCnt="0"/>
      <dgm:spPr/>
      <dgm:t>
        <a:bodyPr/>
        <a:lstStyle/>
        <a:p>
          <a:endParaRPr lang="fi-FI"/>
        </a:p>
      </dgm:t>
    </dgm:pt>
    <dgm:pt modelId="{495D496A-E262-481D-A75A-54792E1BDA99}" type="pres">
      <dgm:prSet presAssocID="{47C2E0D5-3C25-499C-A53D-CA3C791A753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9C73B87F-A9D8-48FB-9759-D6329BA748F6}" type="pres">
      <dgm:prSet presAssocID="{C76B5DE0-3D33-4109-A8BA-BD6473AF4EE5}" presName="sibTrans" presStyleCnt="0"/>
      <dgm:spPr/>
      <dgm:t>
        <a:bodyPr/>
        <a:lstStyle/>
        <a:p>
          <a:endParaRPr lang="fi-FI"/>
        </a:p>
      </dgm:t>
    </dgm:pt>
    <dgm:pt modelId="{C0CA8DEF-893A-4585-9C3C-53E59EF19139}" type="pres">
      <dgm:prSet presAssocID="{58CF2628-568E-4D26-9946-DF53388E7B46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1C2E91D-3E7D-4BB0-8110-3E001E1D33AF}" type="pres">
      <dgm:prSet presAssocID="{AD4CB76D-E985-4465-8ED6-CF3C0727E6AD}" presName="sibTrans" presStyleCnt="0"/>
      <dgm:spPr/>
      <dgm:t>
        <a:bodyPr/>
        <a:lstStyle/>
        <a:p>
          <a:endParaRPr lang="fi-FI"/>
        </a:p>
      </dgm:t>
    </dgm:pt>
    <dgm:pt modelId="{85AAF3E0-05AA-4280-8316-B9783F902054}" type="pres">
      <dgm:prSet presAssocID="{15BE6320-C402-473D-80E5-065ABB552A67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1F0A939A-A6B1-4578-ABD6-334B1AE3924B}" srcId="{A71FD7C9-AF3E-46A0-9D1D-048B84906FB6}" destId="{58CF2628-568E-4D26-9946-DF53388E7B46}" srcOrd="3" destOrd="0" parTransId="{A60CE290-1DF5-4D9E-9D89-85B5ACEE7C5E}" sibTransId="{AD4CB76D-E985-4465-8ED6-CF3C0727E6AD}"/>
    <dgm:cxn modelId="{07AD9F0D-9891-4DB1-B5C7-23D634501757}" type="presOf" srcId="{47C2E0D5-3C25-499C-A53D-CA3C791A753D}" destId="{495D496A-E262-481D-A75A-54792E1BDA99}" srcOrd="0" destOrd="0" presId="urn:microsoft.com/office/officeart/2005/8/layout/hProcess9"/>
    <dgm:cxn modelId="{B8DB5E4E-0422-4F6D-965C-5544B6BDBDBD}" srcId="{A71FD7C9-AF3E-46A0-9D1D-048B84906FB6}" destId="{160F92CA-5DF6-4C71-B26E-941404409133}" srcOrd="1" destOrd="0" parTransId="{8D7643B8-83C7-4A39-B1F9-376AD7E62B07}" sibTransId="{426A202B-F2E2-429C-846D-0C6773AA7104}"/>
    <dgm:cxn modelId="{3804164A-1308-4029-AEBE-F151EC04233A}" srcId="{A71FD7C9-AF3E-46A0-9D1D-048B84906FB6}" destId="{3A403AD7-D226-4D2B-AA4D-D1346B6D8496}" srcOrd="0" destOrd="0" parTransId="{30F36C51-02F5-41D0-93BA-46B289703836}" sibTransId="{7C2C8FEB-66FD-46F4-9912-49AFE1536C9F}"/>
    <dgm:cxn modelId="{91198309-847C-42DC-97F3-1B09CEF57691}" type="presOf" srcId="{58CF2628-568E-4D26-9946-DF53388E7B46}" destId="{C0CA8DEF-893A-4585-9C3C-53E59EF19139}" srcOrd="0" destOrd="0" presId="urn:microsoft.com/office/officeart/2005/8/layout/hProcess9"/>
    <dgm:cxn modelId="{9234B8A0-2465-4046-88F5-C72DF4EE09D1}" type="presOf" srcId="{A71FD7C9-AF3E-46A0-9D1D-048B84906FB6}" destId="{3C10EF39-2C3A-4B33-B6E9-89D641B767A3}" srcOrd="0" destOrd="0" presId="urn:microsoft.com/office/officeart/2005/8/layout/hProcess9"/>
    <dgm:cxn modelId="{91DBE27D-0D29-49A6-90DB-A92C58C5C64D}" type="presOf" srcId="{3A403AD7-D226-4D2B-AA4D-D1346B6D8496}" destId="{0711C6BB-29DB-41B1-A4A0-D60BD6FEBB6B}" srcOrd="0" destOrd="0" presId="urn:microsoft.com/office/officeart/2005/8/layout/hProcess9"/>
    <dgm:cxn modelId="{CEDA0FC9-FCFF-4AAB-8EF8-F3656EF536C3}" type="presOf" srcId="{15BE6320-C402-473D-80E5-065ABB552A67}" destId="{85AAF3E0-05AA-4280-8316-B9783F902054}" srcOrd="0" destOrd="0" presId="urn:microsoft.com/office/officeart/2005/8/layout/hProcess9"/>
    <dgm:cxn modelId="{983F40F0-B56C-4987-9160-7C818CA17B0D}" srcId="{A71FD7C9-AF3E-46A0-9D1D-048B84906FB6}" destId="{47C2E0D5-3C25-499C-A53D-CA3C791A753D}" srcOrd="2" destOrd="0" parTransId="{8215866C-0F68-4ACB-A8E4-B34589322884}" sibTransId="{C76B5DE0-3D33-4109-A8BA-BD6473AF4EE5}"/>
    <dgm:cxn modelId="{354A05FE-3B4A-40C6-9C96-7BE33715662C}" type="presOf" srcId="{160F92CA-5DF6-4C71-B26E-941404409133}" destId="{01133AF8-EDDB-46AB-AE65-51B2EE0DF7EF}" srcOrd="0" destOrd="0" presId="urn:microsoft.com/office/officeart/2005/8/layout/hProcess9"/>
    <dgm:cxn modelId="{04E04639-1F54-4E9A-8D49-B15037C82190}" srcId="{A71FD7C9-AF3E-46A0-9D1D-048B84906FB6}" destId="{15BE6320-C402-473D-80E5-065ABB552A67}" srcOrd="4" destOrd="0" parTransId="{FA30833F-4814-4381-B507-CEC4889155CA}" sibTransId="{F5B9E727-67FA-4068-9BE7-F1D44905620E}"/>
    <dgm:cxn modelId="{A3C150D9-191E-47E5-832D-1603F2F457AE}" type="presParOf" srcId="{3C10EF39-2C3A-4B33-B6E9-89D641B767A3}" destId="{A0259977-C2B2-44F6-9C21-D4DD095910D3}" srcOrd="0" destOrd="0" presId="urn:microsoft.com/office/officeart/2005/8/layout/hProcess9"/>
    <dgm:cxn modelId="{8C4C41DC-8BE1-48C3-A4BA-EB107AEE9D9A}" type="presParOf" srcId="{3C10EF39-2C3A-4B33-B6E9-89D641B767A3}" destId="{64E21AEC-E558-4261-88C9-DE1B3EF23F27}" srcOrd="1" destOrd="0" presId="urn:microsoft.com/office/officeart/2005/8/layout/hProcess9"/>
    <dgm:cxn modelId="{B36D8025-8702-44DB-A15E-B0F606755199}" type="presParOf" srcId="{64E21AEC-E558-4261-88C9-DE1B3EF23F27}" destId="{0711C6BB-29DB-41B1-A4A0-D60BD6FEBB6B}" srcOrd="0" destOrd="0" presId="urn:microsoft.com/office/officeart/2005/8/layout/hProcess9"/>
    <dgm:cxn modelId="{7F214A9A-3F94-4388-B08A-29E2B8C0A6F7}" type="presParOf" srcId="{64E21AEC-E558-4261-88C9-DE1B3EF23F27}" destId="{6758B2B5-E751-41E5-950C-3C8940AC1F84}" srcOrd="1" destOrd="0" presId="urn:microsoft.com/office/officeart/2005/8/layout/hProcess9"/>
    <dgm:cxn modelId="{A0009BDF-C08B-4A48-AB41-9A3C32CF7A90}" type="presParOf" srcId="{64E21AEC-E558-4261-88C9-DE1B3EF23F27}" destId="{01133AF8-EDDB-46AB-AE65-51B2EE0DF7EF}" srcOrd="2" destOrd="0" presId="urn:microsoft.com/office/officeart/2005/8/layout/hProcess9"/>
    <dgm:cxn modelId="{CFE28D50-09FE-4BCA-B3CD-E66F4DE702DA}" type="presParOf" srcId="{64E21AEC-E558-4261-88C9-DE1B3EF23F27}" destId="{A7661403-00EE-49A1-A940-0D5F09A8D0F3}" srcOrd="3" destOrd="0" presId="urn:microsoft.com/office/officeart/2005/8/layout/hProcess9"/>
    <dgm:cxn modelId="{AFDEE515-6CC0-4131-ADCB-FF05EF80F921}" type="presParOf" srcId="{64E21AEC-E558-4261-88C9-DE1B3EF23F27}" destId="{495D496A-E262-481D-A75A-54792E1BDA99}" srcOrd="4" destOrd="0" presId="urn:microsoft.com/office/officeart/2005/8/layout/hProcess9"/>
    <dgm:cxn modelId="{82D70355-AA5F-4B06-B6ED-6227374A783C}" type="presParOf" srcId="{64E21AEC-E558-4261-88C9-DE1B3EF23F27}" destId="{9C73B87F-A9D8-48FB-9759-D6329BA748F6}" srcOrd="5" destOrd="0" presId="urn:microsoft.com/office/officeart/2005/8/layout/hProcess9"/>
    <dgm:cxn modelId="{C3CFCE1B-6708-4EF5-8FDD-85266126CE1A}" type="presParOf" srcId="{64E21AEC-E558-4261-88C9-DE1B3EF23F27}" destId="{C0CA8DEF-893A-4585-9C3C-53E59EF19139}" srcOrd="6" destOrd="0" presId="urn:microsoft.com/office/officeart/2005/8/layout/hProcess9"/>
    <dgm:cxn modelId="{2EC7ABBB-DA15-416B-8C45-0C4BC9E00AE2}" type="presParOf" srcId="{64E21AEC-E558-4261-88C9-DE1B3EF23F27}" destId="{E1C2E91D-3E7D-4BB0-8110-3E001E1D33AF}" srcOrd="7" destOrd="0" presId="urn:microsoft.com/office/officeart/2005/8/layout/hProcess9"/>
    <dgm:cxn modelId="{934C806F-42C6-4037-A246-2FBE0C5CEC98}" type="presParOf" srcId="{64E21AEC-E558-4261-88C9-DE1B3EF23F27}" destId="{85AAF3E0-05AA-4280-8316-B9783F902054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D39D85-0CF6-47CA-876A-304A96260F12}" type="doc">
      <dgm:prSet loTypeId="urn:microsoft.com/office/officeart/2005/8/layout/matrix3" loCatId="matrix" qsTypeId="urn:microsoft.com/office/officeart/2005/8/quickstyle/simple3" qsCatId="simple" csTypeId="urn:microsoft.com/office/officeart/2005/8/colors/accent1_2#2" csCatId="accent1" phldr="1"/>
      <dgm:spPr/>
      <dgm:t>
        <a:bodyPr/>
        <a:lstStyle/>
        <a:p>
          <a:endParaRPr lang="fi-FI"/>
        </a:p>
      </dgm:t>
    </dgm:pt>
    <dgm:pt modelId="{103152F6-8BC8-44CF-925A-99889B23DA2E}">
      <dgm:prSet/>
      <dgm:spPr/>
      <dgm:t>
        <a:bodyPr/>
        <a:lstStyle/>
        <a:p>
          <a:pPr rtl="0"/>
          <a:r>
            <a:rPr lang="fi-FI" dirty="0" smtClean="0"/>
            <a:t>Tori</a:t>
          </a:r>
          <a:endParaRPr lang="fi-FI" dirty="0"/>
        </a:p>
      </dgm:t>
    </dgm:pt>
    <dgm:pt modelId="{0E0CE84C-7D8D-477F-9EC6-0E88ECF43B19}" type="parTrans" cxnId="{162282AC-DB73-4ADD-BC6A-FD7C51027301}">
      <dgm:prSet/>
      <dgm:spPr/>
      <dgm:t>
        <a:bodyPr/>
        <a:lstStyle/>
        <a:p>
          <a:endParaRPr lang="fi-FI"/>
        </a:p>
      </dgm:t>
    </dgm:pt>
    <dgm:pt modelId="{29ACACE6-DAEA-4057-A492-EAF851B3F2EA}" type="sibTrans" cxnId="{162282AC-DB73-4ADD-BC6A-FD7C51027301}">
      <dgm:prSet/>
      <dgm:spPr/>
      <dgm:t>
        <a:bodyPr/>
        <a:lstStyle/>
        <a:p>
          <a:endParaRPr lang="fi-FI"/>
        </a:p>
      </dgm:t>
    </dgm:pt>
    <dgm:pt modelId="{95C40891-21ED-4227-BB37-F7BF6B4CF2CC}">
      <dgm:prSet/>
      <dgm:spPr/>
      <dgm:t>
        <a:bodyPr/>
        <a:lstStyle/>
        <a:p>
          <a:pPr rtl="0"/>
          <a:r>
            <a:rPr lang="fi-FI" dirty="0" smtClean="0"/>
            <a:t>Torni</a:t>
          </a:r>
          <a:endParaRPr lang="fi-FI" dirty="0"/>
        </a:p>
      </dgm:t>
    </dgm:pt>
    <dgm:pt modelId="{BE13032A-74E5-4BD2-ABF2-9CBF5E66CB5C}" type="parTrans" cxnId="{815A9413-EFD0-4ABF-B72B-373BD6B42DA5}">
      <dgm:prSet/>
      <dgm:spPr/>
      <dgm:t>
        <a:bodyPr/>
        <a:lstStyle/>
        <a:p>
          <a:endParaRPr lang="fi-FI"/>
        </a:p>
      </dgm:t>
    </dgm:pt>
    <dgm:pt modelId="{6B59B5CF-0367-4A80-9FB4-298C121DE42C}" type="sibTrans" cxnId="{815A9413-EFD0-4ABF-B72B-373BD6B42DA5}">
      <dgm:prSet/>
      <dgm:spPr/>
      <dgm:t>
        <a:bodyPr/>
        <a:lstStyle/>
        <a:p>
          <a:endParaRPr lang="fi-FI"/>
        </a:p>
      </dgm:t>
    </dgm:pt>
    <dgm:pt modelId="{8A9A09F4-E3F9-4AD7-8342-2C8FC73CD38F}">
      <dgm:prSet/>
      <dgm:spPr/>
      <dgm:t>
        <a:bodyPr/>
        <a:lstStyle/>
        <a:p>
          <a:pPr rtl="0"/>
          <a:r>
            <a:rPr lang="fi-FI" dirty="0" smtClean="0"/>
            <a:t>Leikkikenttä</a:t>
          </a:r>
          <a:endParaRPr lang="fi-FI" dirty="0"/>
        </a:p>
      </dgm:t>
    </dgm:pt>
    <dgm:pt modelId="{29C02C99-7B6A-4671-9413-AA0580D4ED6F}" type="parTrans" cxnId="{B8B748C6-8BBD-428C-A034-A39810B0C865}">
      <dgm:prSet/>
      <dgm:spPr/>
      <dgm:t>
        <a:bodyPr/>
        <a:lstStyle/>
        <a:p>
          <a:endParaRPr lang="fi-FI"/>
        </a:p>
      </dgm:t>
    </dgm:pt>
    <dgm:pt modelId="{1AB64232-7151-454B-AEA9-E3C9B34B17AE}" type="sibTrans" cxnId="{B8B748C6-8BBD-428C-A034-A39810B0C865}">
      <dgm:prSet/>
      <dgm:spPr/>
      <dgm:t>
        <a:bodyPr/>
        <a:lstStyle/>
        <a:p>
          <a:endParaRPr lang="fi-FI"/>
        </a:p>
      </dgm:t>
    </dgm:pt>
    <dgm:pt modelId="{853187F4-A6BE-45D7-905A-DB52DF8FD7DE}">
      <dgm:prSet/>
      <dgm:spPr/>
      <dgm:t>
        <a:bodyPr/>
        <a:lstStyle/>
        <a:p>
          <a:pPr rtl="0"/>
          <a:r>
            <a:rPr lang="fi-FI" dirty="0" smtClean="0"/>
            <a:t>Temppeli</a:t>
          </a:r>
          <a:endParaRPr lang="fi-FI" dirty="0"/>
        </a:p>
      </dgm:t>
    </dgm:pt>
    <dgm:pt modelId="{D8A4EB0E-9985-45EB-82B6-A29441DCEBE7}" type="parTrans" cxnId="{7F288AE5-5C93-4ADC-9A9E-5B95802F7CB9}">
      <dgm:prSet/>
      <dgm:spPr/>
      <dgm:t>
        <a:bodyPr/>
        <a:lstStyle/>
        <a:p>
          <a:endParaRPr lang="fi-FI"/>
        </a:p>
      </dgm:t>
    </dgm:pt>
    <dgm:pt modelId="{5E6EF521-FF90-4A61-BA3D-1CF142B28440}" type="sibTrans" cxnId="{7F288AE5-5C93-4ADC-9A9E-5B95802F7CB9}">
      <dgm:prSet/>
      <dgm:spPr/>
      <dgm:t>
        <a:bodyPr/>
        <a:lstStyle/>
        <a:p>
          <a:endParaRPr lang="fi-FI"/>
        </a:p>
      </dgm:t>
    </dgm:pt>
    <dgm:pt modelId="{18D98851-E64D-45D2-9439-89F47E380E0D}" type="pres">
      <dgm:prSet presAssocID="{6ED39D85-0CF6-47CA-876A-304A96260F1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DFFA88BD-959F-4942-99FD-70BEEDA6DA2B}" type="pres">
      <dgm:prSet presAssocID="{6ED39D85-0CF6-47CA-876A-304A96260F12}" presName="diamond" presStyleLbl="bgShp" presStyleIdx="0" presStyleCnt="1"/>
      <dgm:spPr/>
      <dgm:t>
        <a:bodyPr/>
        <a:lstStyle/>
        <a:p>
          <a:endParaRPr lang="fi-FI"/>
        </a:p>
      </dgm:t>
    </dgm:pt>
    <dgm:pt modelId="{A8731A8C-4512-4A7C-8674-944504787F94}" type="pres">
      <dgm:prSet presAssocID="{6ED39D85-0CF6-47CA-876A-304A96260F1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C8D25EE-B833-4183-B657-CF00537693FD}" type="pres">
      <dgm:prSet presAssocID="{6ED39D85-0CF6-47CA-876A-304A96260F1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554C111-3E0F-4706-9DC8-B82541195C12}" type="pres">
      <dgm:prSet presAssocID="{6ED39D85-0CF6-47CA-876A-304A96260F12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E4227B3-D337-4800-804E-C0771478E309}" type="pres">
      <dgm:prSet presAssocID="{6ED39D85-0CF6-47CA-876A-304A96260F1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C1B6AD9A-A457-4132-8649-12083A076DC5}" type="presOf" srcId="{8A9A09F4-E3F9-4AD7-8342-2C8FC73CD38F}" destId="{C554C111-3E0F-4706-9DC8-B82541195C12}" srcOrd="0" destOrd="0" presId="urn:microsoft.com/office/officeart/2005/8/layout/matrix3"/>
    <dgm:cxn modelId="{0DCCF221-1701-4355-BB58-F67818A8559D}" type="presOf" srcId="{6ED39D85-0CF6-47CA-876A-304A96260F12}" destId="{18D98851-E64D-45D2-9439-89F47E380E0D}" srcOrd="0" destOrd="0" presId="urn:microsoft.com/office/officeart/2005/8/layout/matrix3"/>
    <dgm:cxn modelId="{15F88EA1-5F5D-4218-9892-EE464FC7A736}" type="presOf" srcId="{853187F4-A6BE-45D7-905A-DB52DF8FD7DE}" destId="{CE4227B3-D337-4800-804E-C0771478E309}" srcOrd="0" destOrd="0" presId="urn:microsoft.com/office/officeart/2005/8/layout/matrix3"/>
    <dgm:cxn modelId="{9FAE76BE-7B05-4553-9FB7-ACBDFF847524}" type="presOf" srcId="{103152F6-8BC8-44CF-925A-99889B23DA2E}" destId="{A8731A8C-4512-4A7C-8674-944504787F94}" srcOrd="0" destOrd="0" presId="urn:microsoft.com/office/officeart/2005/8/layout/matrix3"/>
    <dgm:cxn modelId="{58E9B189-D54B-441A-83EE-AC81CECF613B}" type="presOf" srcId="{95C40891-21ED-4227-BB37-F7BF6B4CF2CC}" destId="{7C8D25EE-B833-4183-B657-CF00537693FD}" srcOrd="0" destOrd="0" presId="urn:microsoft.com/office/officeart/2005/8/layout/matrix3"/>
    <dgm:cxn modelId="{162282AC-DB73-4ADD-BC6A-FD7C51027301}" srcId="{6ED39D85-0CF6-47CA-876A-304A96260F12}" destId="{103152F6-8BC8-44CF-925A-99889B23DA2E}" srcOrd="0" destOrd="0" parTransId="{0E0CE84C-7D8D-477F-9EC6-0E88ECF43B19}" sibTransId="{29ACACE6-DAEA-4057-A492-EAF851B3F2EA}"/>
    <dgm:cxn modelId="{B8B748C6-8BBD-428C-A034-A39810B0C865}" srcId="{6ED39D85-0CF6-47CA-876A-304A96260F12}" destId="{8A9A09F4-E3F9-4AD7-8342-2C8FC73CD38F}" srcOrd="2" destOrd="0" parTransId="{29C02C99-7B6A-4671-9413-AA0580D4ED6F}" sibTransId="{1AB64232-7151-454B-AEA9-E3C9B34B17AE}"/>
    <dgm:cxn modelId="{7F288AE5-5C93-4ADC-9A9E-5B95802F7CB9}" srcId="{6ED39D85-0CF6-47CA-876A-304A96260F12}" destId="{853187F4-A6BE-45D7-905A-DB52DF8FD7DE}" srcOrd="3" destOrd="0" parTransId="{D8A4EB0E-9985-45EB-82B6-A29441DCEBE7}" sibTransId="{5E6EF521-FF90-4A61-BA3D-1CF142B28440}"/>
    <dgm:cxn modelId="{815A9413-EFD0-4ABF-B72B-373BD6B42DA5}" srcId="{6ED39D85-0CF6-47CA-876A-304A96260F12}" destId="{95C40891-21ED-4227-BB37-F7BF6B4CF2CC}" srcOrd="1" destOrd="0" parTransId="{BE13032A-74E5-4BD2-ABF2-9CBF5E66CB5C}" sibTransId="{6B59B5CF-0367-4A80-9FB4-298C121DE42C}"/>
    <dgm:cxn modelId="{1363FC40-5AEC-44C3-AF4A-106464E2522B}" type="presParOf" srcId="{18D98851-E64D-45D2-9439-89F47E380E0D}" destId="{DFFA88BD-959F-4942-99FD-70BEEDA6DA2B}" srcOrd="0" destOrd="0" presId="urn:microsoft.com/office/officeart/2005/8/layout/matrix3"/>
    <dgm:cxn modelId="{59342089-B98A-4F2D-8968-91B335A91756}" type="presParOf" srcId="{18D98851-E64D-45D2-9439-89F47E380E0D}" destId="{A8731A8C-4512-4A7C-8674-944504787F94}" srcOrd="1" destOrd="0" presId="urn:microsoft.com/office/officeart/2005/8/layout/matrix3"/>
    <dgm:cxn modelId="{6D2E84FE-2121-4C08-B7B0-6A281BA519FA}" type="presParOf" srcId="{18D98851-E64D-45D2-9439-89F47E380E0D}" destId="{7C8D25EE-B833-4183-B657-CF00537693FD}" srcOrd="2" destOrd="0" presId="urn:microsoft.com/office/officeart/2005/8/layout/matrix3"/>
    <dgm:cxn modelId="{774DE73F-EABB-4AE0-A7B2-E95E3BFD3EFD}" type="presParOf" srcId="{18D98851-E64D-45D2-9439-89F47E380E0D}" destId="{C554C111-3E0F-4706-9DC8-B82541195C12}" srcOrd="3" destOrd="0" presId="urn:microsoft.com/office/officeart/2005/8/layout/matrix3"/>
    <dgm:cxn modelId="{6D73192D-23EE-4F0E-8D8C-8C550B842145}" type="presParOf" srcId="{18D98851-E64D-45D2-9439-89F47E380E0D}" destId="{CE4227B3-D337-4800-804E-C0771478E30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D39D85-0CF6-47CA-876A-304A96260F12}" type="doc">
      <dgm:prSet loTypeId="urn:microsoft.com/office/officeart/2005/8/layout/matrix3" loCatId="matrix" qsTypeId="urn:microsoft.com/office/officeart/2005/8/quickstyle/simple3" qsCatId="simple" csTypeId="urn:microsoft.com/office/officeart/2005/8/colors/accent1_2#3" csCatId="accent1" phldr="1"/>
      <dgm:spPr/>
      <dgm:t>
        <a:bodyPr/>
        <a:lstStyle/>
        <a:p>
          <a:endParaRPr lang="fi-FI"/>
        </a:p>
      </dgm:t>
    </dgm:pt>
    <dgm:pt modelId="{103152F6-8BC8-44CF-925A-99889B23DA2E}">
      <dgm:prSet custT="1"/>
      <dgm:spPr/>
      <dgm:t>
        <a:bodyPr/>
        <a:lstStyle/>
        <a:p>
          <a:pPr rtl="0"/>
          <a:r>
            <a:rPr lang="fi-FI" sz="2400" dirty="0" smtClean="0"/>
            <a:t>Tori</a:t>
          </a:r>
          <a:endParaRPr lang="fi-FI" sz="2400" dirty="0"/>
        </a:p>
      </dgm:t>
    </dgm:pt>
    <dgm:pt modelId="{0E0CE84C-7D8D-477F-9EC6-0E88ECF43B19}" type="parTrans" cxnId="{162282AC-DB73-4ADD-BC6A-FD7C51027301}">
      <dgm:prSet/>
      <dgm:spPr/>
      <dgm:t>
        <a:bodyPr/>
        <a:lstStyle/>
        <a:p>
          <a:endParaRPr lang="fi-FI"/>
        </a:p>
      </dgm:t>
    </dgm:pt>
    <dgm:pt modelId="{29ACACE6-DAEA-4057-A492-EAF851B3F2EA}" type="sibTrans" cxnId="{162282AC-DB73-4ADD-BC6A-FD7C51027301}">
      <dgm:prSet/>
      <dgm:spPr/>
      <dgm:t>
        <a:bodyPr/>
        <a:lstStyle/>
        <a:p>
          <a:endParaRPr lang="fi-FI"/>
        </a:p>
      </dgm:t>
    </dgm:pt>
    <dgm:pt modelId="{95C40891-21ED-4227-BB37-F7BF6B4CF2CC}">
      <dgm:prSet/>
      <dgm:spPr/>
      <dgm:t>
        <a:bodyPr/>
        <a:lstStyle/>
        <a:p>
          <a:pPr rtl="0"/>
          <a:endParaRPr lang="fi-FI" dirty="0"/>
        </a:p>
      </dgm:t>
    </dgm:pt>
    <dgm:pt modelId="{BE13032A-74E5-4BD2-ABF2-9CBF5E66CB5C}" type="parTrans" cxnId="{815A9413-EFD0-4ABF-B72B-373BD6B42DA5}">
      <dgm:prSet/>
      <dgm:spPr/>
      <dgm:t>
        <a:bodyPr/>
        <a:lstStyle/>
        <a:p>
          <a:endParaRPr lang="fi-FI"/>
        </a:p>
      </dgm:t>
    </dgm:pt>
    <dgm:pt modelId="{6B59B5CF-0367-4A80-9FB4-298C121DE42C}" type="sibTrans" cxnId="{815A9413-EFD0-4ABF-B72B-373BD6B42DA5}">
      <dgm:prSet/>
      <dgm:spPr/>
      <dgm:t>
        <a:bodyPr/>
        <a:lstStyle/>
        <a:p>
          <a:endParaRPr lang="fi-FI"/>
        </a:p>
      </dgm:t>
    </dgm:pt>
    <dgm:pt modelId="{8A9A09F4-E3F9-4AD7-8342-2C8FC73CD38F}">
      <dgm:prSet/>
      <dgm:spPr/>
      <dgm:t>
        <a:bodyPr/>
        <a:lstStyle/>
        <a:p>
          <a:pPr rtl="0"/>
          <a:endParaRPr lang="fi-FI" dirty="0"/>
        </a:p>
      </dgm:t>
    </dgm:pt>
    <dgm:pt modelId="{29C02C99-7B6A-4671-9413-AA0580D4ED6F}" type="parTrans" cxnId="{B8B748C6-8BBD-428C-A034-A39810B0C865}">
      <dgm:prSet/>
      <dgm:spPr/>
      <dgm:t>
        <a:bodyPr/>
        <a:lstStyle/>
        <a:p>
          <a:endParaRPr lang="fi-FI"/>
        </a:p>
      </dgm:t>
    </dgm:pt>
    <dgm:pt modelId="{1AB64232-7151-454B-AEA9-E3C9B34B17AE}" type="sibTrans" cxnId="{B8B748C6-8BBD-428C-A034-A39810B0C865}">
      <dgm:prSet/>
      <dgm:spPr/>
      <dgm:t>
        <a:bodyPr/>
        <a:lstStyle/>
        <a:p>
          <a:endParaRPr lang="fi-FI"/>
        </a:p>
      </dgm:t>
    </dgm:pt>
    <dgm:pt modelId="{853187F4-A6BE-45D7-905A-DB52DF8FD7DE}">
      <dgm:prSet/>
      <dgm:spPr/>
      <dgm:t>
        <a:bodyPr/>
        <a:lstStyle/>
        <a:p>
          <a:pPr rtl="0"/>
          <a:endParaRPr lang="fi-FI" dirty="0"/>
        </a:p>
      </dgm:t>
    </dgm:pt>
    <dgm:pt modelId="{D8A4EB0E-9985-45EB-82B6-A29441DCEBE7}" type="parTrans" cxnId="{7F288AE5-5C93-4ADC-9A9E-5B95802F7CB9}">
      <dgm:prSet/>
      <dgm:spPr/>
      <dgm:t>
        <a:bodyPr/>
        <a:lstStyle/>
        <a:p>
          <a:endParaRPr lang="fi-FI"/>
        </a:p>
      </dgm:t>
    </dgm:pt>
    <dgm:pt modelId="{5E6EF521-FF90-4A61-BA3D-1CF142B28440}" type="sibTrans" cxnId="{7F288AE5-5C93-4ADC-9A9E-5B95802F7CB9}">
      <dgm:prSet/>
      <dgm:spPr/>
      <dgm:t>
        <a:bodyPr/>
        <a:lstStyle/>
        <a:p>
          <a:endParaRPr lang="fi-FI"/>
        </a:p>
      </dgm:t>
    </dgm:pt>
    <dgm:pt modelId="{18D98851-E64D-45D2-9439-89F47E380E0D}" type="pres">
      <dgm:prSet presAssocID="{6ED39D85-0CF6-47CA-876A-304A96260F1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DFFA88BD-959F-4942-99FD-70BEEDA6DA2B}" type="pres">
      <dgm:prSet presAssocID="{6ED39D85-0CF6-47CA-876A-304A96260F12}" presName="diamond" presStyleLbl="bgShp" presStyleIdx="0" presStyleCnt="1"/>
      <dgm:spPr/>
      <dgm:t>
        <a:bodyPr/>
        <a:lstStyle/>
        <a:p>
          <a:endParaRPr lang="fi-FI"/>
        </a:p>
      </dgm:t>
    </dgm:pt>
    <dgm:pt modelId="{A8731A8C-4512-4A7C-8674-944504787F94}" type="pres">
      <dgm:prSet presAssocID="{6ED39D85-0CF6-47CA-876A-304A96260F1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C8D25EE-B833-4183-B657-CF00537693FD}" type="pres">
      <dgm:prSet presAssocID="{6ED39D85-0CF6-47CA-876A-304A96260F1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554C111-3E0F-4706-9DC8-B82541195C12}" type="pres">
      <dgm:prSet presAssocID="{6ED39D85-0CF6-47CA-876A-304A96260F12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E4227B3-D337-4800-804E-C0771478E309}" type="pres">
      <dgm:prSet presAssocID="{6ED39D85-0CF6-47CA-876A-304A96260F1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538CA143-5135-47AA-B4D9-C6F937B18BBC}" type="presOf" srcId="{6ED39D85-0CF6-47CA-876A-304A96260F12}" destId="{18D98851-E64D-45D2-9439-89F47E380E0D}" srcOrd="0" destOrd="0" presId="urn:microsoft.com/office/officeart/2005/8/layout/matrix3"/>
    <dgm:cxn modelId="{8BF73803-5A2A-4E21-931D-C5D24D2EA3C5}" type="presOf" srcId="{8A9A09F4-E3F9-4AD7-8342-2C8FC73CD38F}" destId="{C554C111-3E0F-4706-9DC8-B82541195C12}" srcOrd="0" destOrd="0" presId="urn:microsoft.com/office/officeart/2005/8/layout/matrix3"/>
    <dgm:cxn modelId="{162282AC-DB73-4ADD-BC6A-FD7C51027301}" srcId="{6ED39D85-0CF6-47CA-876A-304A96260F12}" destId="{103152F6-8BC8-44CF-925A-99889B23DA2E}" srcOrd="0" destOrd="0" parTransId="{0E0CE84C-7D8D-477F-9EC6-0E88ECF43B19}" sibTransId="{29ACACE6-DAEA-4057-A492-EAF851B3F2EA}"/>
    <dgm:cxn modelId="{1C0CA539-AE04-484F-9E04-A2D7674F03F4}" type="presOf" srcId="{95C40891-21ED-4227-BB37-F7BF6B4CF2CC}" destId="{7C8D25EE-B833-4183-B657-CF00537693FD}" srcOrd="0" destOrd="0" presId="urn:microsoft.com/office/officeart/2005/8/layout/matrix3"/>
    <dgm:cxn modelId="{B8B748C6-8BBD-428C-A034-A39810B0C865}" srcId="{6ED39D85-0CF6-47CA-876A-304A96260F12}" destId="{8A9A09F4-E3F9-4AD7-8342-2C8FC73CD38F}" srcOrd="2" destOrd="0" parTransId="{29C02C99-7B6A-4671-9413-AA0580D4ED6F}" sibTransId="{1AB64232-7151-454B-AEA9-E3C9B34B17AE}"/>
    <dgm:cxn modelId="{29FC4446-1613-4BAE-9DF5-146BA103C083}" type="presOf" srcId="{103152F6-8BC8-44CF-925A-99889B23DA2E}" destId="{A8731A8C-4512-4A7C-8674-944504787F94}" srcOrd="0" destOrd="0" presId="urn:microsoft.com/office/officeart/2005/8/layout/matrix3"/>
    <dgm:cxn modelId="{7F288AE5-5C93-4ADC-9A9E-5B95802F7CB9}" srcId="{6ED39D85-0CF6-47CA-876A-304A96260F12}" destId="{853187F4-A6BE-45D7-905A-DB52DF8FD7DE}" srcOrd="3" destOrd="0" parTransId="{D8A4EB0E-9985-45EB-82B6-A29441DCEBE7}" sibTransId="{5E6EF521-FF90-4A61-BA3D-1CF142B28440}"/>
    <dgm:cxn modelId="{815A9413-EFD0-4ABF-B72B-373BD6B42DA5}" srcId="{6ED39D85-0CF6-47CA-876A-304A96260F12}" destId="{95C40891-21ED-4227-BB37-F7BF6B4CF2CC}" srcOrd="1" destOrd="0" parTransId="{BE13032A-74E5-4BD2-ABF2-9CBF5E66CB5C}" sibTransId="{6B59B5CF-0367-4A80-9FB4-298C121DE42C}"/>
    <dgm:cxn modelId="{315A441C-FE11-4DF5-9AD6-8A3D3A7B9B51}" type="presOf" srcId="{853187F4-A6BE-45D7-905A-DB52DF8FD7DE}" destId="{CE4227B3-D337-4800-804E-C0771478E309}" srcOrd="0" destOrd="0" presId="urn:microsoft.com/office/officeart/2005/8/layout/matrix3"/>
    <dgm:cxn modelId="{FB0C81F6-6789-4F6C-9914-0D10A5788345}" type="presParOf" srcId="{18D98851-E64D-45D2-9439-89F47E380E0D}" destId="{DFFA88BD-959F-4942-99FD-70BEEDA6DA2B}" srcOrd="0" destOrd="0" presId="urn:microsoft.com/office/officeart/2005/8/layout/matrix3"/>
    <dgm:cxn modelId="{9DE8AFF9-8D3A-451B-BA05-B47B33D9D826}" type="presParOf" srcId="{18D98851-E64D-45D2-9439-89F47E380E0D}" destId="{A8731A8C-4512-4A7C-8674-944504787F94}" srcOrd="1" destOrd="0" presId="urn:microsoft.com/office/officeart/2005/8/layout/matrix3"/>
    <dgm:cxn modelId="{3A047485-9708-4A5A-B33F-E53291C9023C}" type="presParOf" srcId="{18D98851-E64D-45D2-9439-89F47E380E0D}" destId="{7C8D25EE-B833-4183-B657-CF00537693FD}" srcOrd="2" destOrd="0" presId="urn:microsoft.com/office/officeart/2005/8/layout/matrix3"/>
    <dgm:cxn modelId="{E5B13E27-4E57-4309-8293-BD35C4E2BEDE}" type="presParOf" srcId="{18D98851-E64D-45D2-9439-89F47E380E0D}" destId="{C554C111-3E0F-4706-9DC8-B82541195C12}" srcOrd="3" destOrd="0" presId="urn:microsoft.com/office/officeart/2005/8/layout/matrix3"/>
    <dgm:cxn modelId="{706395B4-9975-42C1-BB24-1625C54A5FDB}" type="presParOf" srcId="{18D98851-E64D-45D2-9439-89F47E380E0D}" destId="{CE4227B3-D337-4800-804E-C0771478E30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D39D85-0CF6-47CA-876A-304A96260F12}" type="doc">
      <dgm:prSet loTypeId="urn:microsoft.com/office/officeart/2005/8/layout/matrix3" loCatId="matrix" qsTypeId="urn:microsoft.com/office/officeart/2005/8/quickstyle/simple3" qsCatId="simple" csTypeId="urn:microsoft.com/office/officeart/2005/8/colors/accent1_2#4" csCatId="accent1" phldr="1"/>
      <dgm:spPr/>
      <dgm:t>
        <a:bodyPr/>
        <a:lstStyle/>
        <a:p>
          <a:endParaRPr lang="fi-FI"/>
        </a:p>
      </dgm:t>
    </dgm:pt>
    <dgm:pt modelId="{103152F6-8BC8-44CF-925A-99889B23DA2E}">
      <dgm:prSet/>
      <dgm:spPr/>
      <dgm:t>
        <a:bodyPr/>
        <a:lstStyle/>
        <a:p>
          <a:pPr rtl="0"/>
          <a:endParaRPr lang="fi-FI" dirty="0"/>
        </a:p>
      </dgm:t>
    </dgm:pt>
    <dgm:pt modelId="{0E0CE84C-7D8D-477F-9EC6-0E88ECF43B19}" type="parTrans" cxnId="{162282AC-DB73-4ADD-BC6A-FD7C51027301}">
      <dgm:prSet/>
      <dgm:spPr/>
      <dgm:t>
        <a:bodyPr/>
        <a:lstStyle/>
        <a:p>
          <a:endParaRPr lang="fi-FI"/>
        </a:p>
      </dgm:t>
    </dgm:pt>
    <dgm:pt modelId="{29ACACE6-DAEA-4057-A492-EAF851B3F2EA}" type="sibTrans" cxnId="{162282AC-DB73-4ADD-BC6A-FD7C51027301}">
      <dgm:prSet/>
      <dgm:spPr/>
      <dgm:t>
        <a:bodyPr/>
        <a:lstStyle/>
        <a:p>
          <a:endParaRPr lang="fi-FI"/>
        </a:p>
      </dgm:t>
    </dgm:pt>
    <dgm:pt modelId="{95C40891-21ED-4227-BB37-F7BF6B4CF2CC}">
      <dgm:prSet custT="1"/>
      <dgm:spPr/>
      <dgm:t>
        <a:bodyPr/>
        <a:lstStyle/>
        <a:p>
          <a:pPr rtl="0"/>
          <a:r>
            <a:rPr lang="fi-FI" sz="2400" dirty="0" smtClean="0"/>
            <a:t>Torni</a:t>
          </a:r>
          <a:endParaRPr lang="fi-FI" sz="2400" dirty="0"/>
        </a:p>
      </dgm:t>
    </dgm:pt>
    <dgm:pt modelId="{BE13032A-74E5-4BD2-ABF2-9CBF5E66CB5C}" type="parTrans" cxnId="{815A9413-EFD0-4ABF-B72B-373BD6B42DA5}">
      <dgm:prSet/>
      <dgm:spPr/>
      <dgm:t>
        <a:bodyPr/>
        <a:lstStyle/>
        <a:p>
          <a:endParaRPr lang="fi-FI"/>
        </a:p>
      </dgm:t>
    </dgm:pt>
    <dgm:pt modelId="{6B59B5CF-0367-4A80-9FB4-298C121DE42C}" type="sibTrans" cxnId="{815A9413-EFD0-4ABF-B72B-373BD6B42DA5}">
      <dgm:prSet/>
      <dgm:spPr/>
      <dgm:t>
        <a:bodyPr/>
        <a:lstStyle/>
        <a:p>
          <a:endParaRPr lang="fi-FI"/>
        </a:p>
      </dgm:t>
    </dgm:pt>
    <dgm:pt modelId="{8A9A09F4-E3F9-4AD7-8342-2C8FC73CD38F}">
      <dgm:prSet/>
      <dgm:spPr/>
      <dgm:t>
        <a:bodyPr/>
        <a:lstStyle/>
        <a:p>
          <a:pPr rtl="0"/>
          <a:endParaRPr lang="fi-FI" dirty="0"/>
        </a:p>
      </dgm:t>
    </dgm:pt>
    <dgm:pt modelId="{29C02C99-7B6A-4671-9413-AA0580D4ED6F}" type="parTrans" cxnId="{B8B748C6-8BBD-428C-A034-A39810B0C865}">
      <dgm:prSet/>
      <dgm:spPr/>
      <dgm:t>
        <a:bodyPr/>
        <a:lstStyle/>
        <a:p>
          <a:endParaRPr lang="fi-FI"/>
        </a:p>
      </dgm:t>
    </dgm:pt>
    <dgm:pt modelId="{1AB64232-7151-454B-AEA9-E3C9B34B17AE}" type="sibTrans" cxnId="{B8B748C6-8BBD-428C-A034-A39810B0C865}">
      <dgm:prSet/>
      <dgm:spPr/>
      <dgm:t>
        <a:bodyPr/>
        <a:lstStyle/>
        <a:p>
          <a:endParaRPr lang="fi-FI"/>
        </a:p>
      </dgm:t>
    </dgm:pt>
    <dgm:pt modelId="{853187F4-A6BE-45D7-905A-DB52DF8FD7DE}">
      <dgm:prSet/>
      <dgm:spPr/>
      <dgm:t>
        <a:bodyPr/>
        <a:lstStyle/>
        <a:p>
          <a:pPr rtl="0"/>
          <a:endParaRPr lang="fi-FI" dirty="0"/>
        </a:p>
      </dgm:t>
    </dgm:pt>
    <dgm:pt modelId="{D8A4EB0E-9985-45EB-82B6-A29441DCEBE7}" type="parTrans" cxnId="{7F288AE5-5C93-4ADC-9A9E-5B95802F7CB9}">
      <dgm:prSet/>
      <dgm:spPr/>
      <dgm:t>
        <a:bodyPr/>
        <a:lstStyle/>
        <a:p>
          <a:endParaRPr lang="fi-FI"/>
        </a:p>
      </dgm:t>
    </dgm:pt>
    <dgm:pt modelId="{5E6EF521-FF90-4A61-BA3D-1CF142B28440}" type="sibTrans" cxnId="{7F288AE5-5C93-4ADC-9A9E-5B95802F7CB9}">
      <dgm:prSet/>
      <dgm:spPr/>
      <dgm:t>
        <a:bodyPr/>
        <a:lstStyle/>
        <a:p>
          <a:endParaRPr lang="fi-FI"/>
        </a:p>
      </dgm:t>
    </dgm:pt>
    <dgm:pt modelId="{18D98851-E64D-45D2-9439-89F47E380E0D}" type="pres">
      <dgm:prSet presAssocID="{6ED39D85-0CF6-47CA-876A-304A96260F1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DFFA88BD-959F-4942-99FD-70BEEDA6DA2B}" type="pres">
      <dgm:prSet presAssocID="{6ED39D85-0CF6-47CA-876A-304A96260F12}" presName="diamond" presStyleLbl="bgShp" presStyleIdx="0" presStyleCnt="1"/>
      <dgm:spPr/>
      <dgm:t>
        <a:bodyPr/>
        <a:lstStyle/>
        <a:p>
          <a:endParaRPr lang="fi-FI"/>
        </a:p>
      </dgm:t>
    </dgm:pt>
    <dgm:pt modelId="{A8731A8C-4512-4A7C-8674-944504787F94}" type="pres">
      <dgm:prSet presAssocID="{6ED39D85-0CF6-47CA-876A-304A96260F1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C8D25EE-B833-4183-B657-CF00537693FD}" type="pres">
      <dgm:prSet presAssocID="{6ED39D85-0CF6-47CA-876A-304A96260F1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554C111-3E0F-4706-9DC8-B82541195C12}" type="pres">
      <dgm:prSet presAssocID="{6ED39D85-0CF6-47CA-876A-304A96260F12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E4227B3-D337-4800-804E-C0771478E309}" type="pres">
      <dgm:prSet presAssocID="{6ED39D85-0CF6-47CA-876A-304A96260F1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4E2C558E-0650-4E86-8380-82713A503373}" type="presOf" srcId="{8A9A09F4-E3F9-4AD7-8342-2C8FC73CD38F}" destId="{C554C111-3E0F-4706-9DC8-B82541195C12}" srcOrd="0" destOrd="0" presId="urn:microsoft.com/office/officeart/2005/8/layout/matrix3"/>
    <dgm:cxn modelId="{A895B1CA-DB39-40CE-A812-E25AB528AE78}" type="presOf" srcId="{103152F6-8BC8-44CF-925A-99889B23DA2E}" destId="{A8731A8C-4512-4A7C-8674-944504787F94}" srcOrd="0" destOrd="0" presId="urn:microsoft.com/office/officeart/2005/8/layout/matrix3"/>
    <dgm:cxn modelId="{80F7B688-DCBC-4F56-A030-D01C217ABBEE}" type="presOf" srcId="{95C40891-21ED-4227-BB37-F7BF6B4CF2CC}" destId="{7C8D25EE-B833-4183-B657-CF00537693FD}" srcOrd="0" destOrd="0" presId="urn:microsoft.com/office/officeart/2005/8/layout/matrix3"/>
    <dgm:cxn modelId="{162282AC-DB73-4ADD-BC6A-FD7C51027301}" srcId="{6ED39D85-0CF6-47CA-876A-304A96260F12}" destId="{103152F6-8BC8-44CF-925A-99889B23DA2E}" srcOrd="0" destOrd="0" parTransId="{0E0CE84C-7D8D-477F-9EC6-0E88ECF43B19}" sibTransId="{29ACACE6-DAEA-4057-A492-EAF851B3F2EA}"/>
    <dgm:cxn modelId="{C82957C1-49B4-46D9-8627-88B59706E9AF}" type="presOf" srcId="{6ED39D85-0CF6-47CA-876A-304A96260F12}" destId="{18D98851-E64D-45D2-9439-89F47E380E0D}" srcOrd="0" destOrd="0" presId="urn:microsoft.com/office/officeart/2005/8/layout/matrix3"/>
    <dgm:cxn modelId="{B8B748C6-8BBD-428C-A034-A39810B0C865}" srcId="{6ED39D85-0CF6-47CA-876A-304A96260F12}" destId="{8A9A09F4-E3F9-4AD7-8342-2C8FC73CD38F}" srcOrd="2" destOrd="0" parTransId="{29C02C99-7B6A-4671-9413-AA0580D4ED6F}" sibTransId="{1AB64232-7151-454B-AEA9-E3C9B34B17AE}"/>
    <dgm:cxn modelId="{7F288AE5-5C93-4ADC-9A9E-5B95802F7CB9}" srcId="{6ED39D85-0CF6-47CA-876A-304A96260F12}" destId="{853187F4-A6BE-45D7-905A-DB52DF8FD7DE}" srcOrd="3" destOrd="0" parTransId="{D8A4EB0E-9985-45EB-82B6-A29441DCEBE7}" sibTransId="{5E6EF521-FF90-4A61-BA3D-1CF142B28440}"/>
    <dgm:cxn modelId="{BD2CA3EE-2018-435A-9AD3-5336F37C7A39}" type="presOf" srcId="{853187F4-A6BE-45D7-905A-DB52DF8FD7DE}" destId="{CE4227B3-D337-4800-804E-C0771478E309}" srcOrd="0" destOrd="0" presId="urn:microsoft.com/office/officeart/2005/8/layout/matrix3"/>
    <dgm:cxn modelId="{815A9413-EFD0-4ABF-B72B-373BD6B42DA5}" srcId="{6ED39D85-0CF6-47CA-876A-304A96260F12}" destId="{95C40891-21ED-4227-BB37-F7BF6B4CF2CC}" srcOrd="1" destOrd="0" parTransId="{BE13032A-74E5-4BD2-ABF2-9CBF5E66CB5C}" sibTransId="{6B59B5CF-0367-4A80-9FB4-298C121DE42C}"/>
    <dgm:cxn modelId="{0146FF24-1ED5-4F8B-A0CF-76C84C55AA4B}" type="presParOf" srcId="{18D98851-E64D-45D2-9439-89F47E380E0D}" destId="{DFFA88BD-959F-4942-99FD-70BEEDA6DA2B}" srcOrd="0" destOrd="0" presId="urn:microsoft.com/office/officeart/2005/8/layout/matrix3"/>
    <dgm:cxn modelId="{B27BDAAF-6DB0-4878-99A5-DB907A8C9A85}" type="presParOf" srcId="{18D98851-E64D-45D2-9439-89F47E380E0D}" destId="{A8731A8C-4512-4A7C-8674-944504787F94}" srcOrd="1" destOrd="0" presId="urn:microsoft.com/office/officeart/2005/8/layout/matrix3"/>
    <dgm:cxn modelId="{EBAC21A3-361E-4192-BA29-AC10257A931D}" type="presParOf" srcId="{18D98851-E64D-45D2-9439-89F47E380E0D}" destId="{7C8D25EE-B833-4183-B657-CF00537693FD}" srcOrd="2" destOrd="0" presId="urn:microsoft.com/office/officeart/2005/8/layout/matrix3"/>
    <dgm:cxn modelId="{FE214446-95D2-409B-B283-9F2D758659FF}" type="presParOf" srcId="{18D98851-E64D-45D2-9439-89F47E380E0D}" destId="{C554C111-3E0F-4706-9DC8-B82541195C12}" srcOrd="3" destOrd="0" presId="urn:microsoft.com/office/officeart/2005/8/layout/matrix3"/>
    <dgm:cxn modelId="{8BEE4C96-6371-4375-BC73-2657FAC8BC0E}" type="presParOf" srcId="{18D98851-E64D-45D2-9439-89F47E380E0D}" destId="{CE4227B3-D337-4800-804E-C0771478E30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D39D85-0CF6-47CA-876A-304A96260F12}" type="doc">
      <dgm:prSet loTypeId="urn:microsoft.com/office/officeart/2005/8/layout/matrix3" loCatId="matrix" qsTypeId="urn:microsoft.com/office/officeart/2005/8/quickstyle/simple3" qsCatId="simple" csTypeId="urn:microsoft.com/office/officeart/2005/8/colors/accent1_2#5" csCatId="accent1" phldr="1"/>
      <dgm:spPr/>
      <dgm:t>
        <a:bodyPr/>
        <a:lstStyle/>
        <a:p>
          <a:endParaRPr lang="fi-FI"/>
        </a:p>
      </dgm:t>
    </dgm:pt>
    <dgm:pt modelId="{103152F6-8BC8-44CF-925A-99889B23DA2E}">
      <dgm:prSet/>
      <dgm:spPr/>
      <dgm:t>
        <a:bodyPr/>
        <a:lstStyle/>
        <a:p>
          <a:pPr rtl="0"/>
          <a:endParaRPr lang="fi-FI" dirty="0"/>
        </a:p>
      </dgm:t>
    </dgm:pt>
    <dgm:pt modelId="{0E0CE84C-7D8D-477F-9EC6-0E88ECF43B19}" type="parTrans" cxnId="{162282AC-DB73-4ADD-BC6A-FD7C51027301}">
      <dgm:prSet/>
      <dgm:spPr/>
      <dgm:t>
        <a:bodyPr/>
        <a:lstStyle/>
        <a:p>
          <a:endParaRPr lang="fi-FI"/>
        </a:p>
      </dgm:t>
    </dgm:pt>
    <dgm:pt modelId="{29ACACE6-DAEA-4057-A492-EAF851B3F2EA}" type="sibTrans" cxnId="{162282AC-DB73-4ADD-BC6A-FD7C51027301}">
      <dgm:prSet/>
      <dgm:spPr/>
      <dgm:t>
        <a:bodyPr/>
        <a:lstStyle/>
        <a:p>
          <a:endParaRPr lang="fi-FI"/>
        </a:p>
      </dgm:t>
    </dgm:pt>
    <dgm:pt modelId="{95C40891-21ED-4227-BB37-F7BF6B4CF2CC}">
      <dgm:prSet/>
      <dgm:spPr/>
      <dgm:t>
        <a:bodyPr/>
        <a:lstStyle/>
        <a:p>
          <a:pPr rtl="0"/>
          <a:endParaRPr lang="fi-FI" dirty="0"/>
        </a:p>
      </dgm:t>
    </dgm:pt>
    <dgm:pt modelId="{BE13032A-74E5-4BD2-ABF2-9CBF5E66CB5C}" type="parTrans" cxnId="{815A9413-EFD0-4ABF-B72B-373BD6B42DA5}">
      <dgm:prSet/>
      <dgm:spPr/>
      <dgm:t>
        <a:bodyPr/>
        <a:lstStyle/>
        <a:p>
          <a:endParaRPr lang="fi-FI"/>
        </a:p>
      </dgm:t>
    </dgm:pt>
    <dgm:pt modelId="{6B59B5CF-0367-4A80-9FB4-298C121DE42C}" type="sibTrans" cxnId="{815A9413-EFD0-4ABF-B72B-373BD6B42DA5}">
      <dgm:prSet/>
      <dgm:spPr/>
      <dgm:t>
        <a:bodyPr/>
        <a:lstStyle/>
        <a:p>
          <a:endParaRPr lang="fi-FI"/>
        </a:p>
      </dgm:t>
    </dgm:pt>
    <dgm:pt modelId="{8A9A09F4-E3F9-4AD7-8342-2C8FC73CD38F}">
      <dgm:prSet/>
      <dgm:spPr/>
      <dgm:t>
        <a:bodyPr/>
        <a:lstStyle/>
        <a:p>
          <a:pPr rtl="0"/>
          <a:endParaRPr lang="fi-FI" dirty="0"/>
        </a:p>
      </dgm:t>
    </dgm:pt>
    <dgm:pt modelId="{29C02C99-7B6A-4671-9413-AA0580D4ED6F}" type="parTrans" cxnId="{B8B748C6-8BBD-428C-A034-A39810B0C865}">
      <dgm:prSet/>
      <dgm:spPr/>
      <dgm:t>
        <a:bodyPr/>
        <a:lstStyle/>
        <a:p>
          <a:endParaRPr lang="fi-FI"/>
        </a:p>
      </dgm:t>
    </dgm:pt>
    <dgm:pt modelId="{1AB64232-7151-454B-AEA9-E3C9B34B17AE}" type="sibTrans" cxnId="{B8B748C6-8BBD-428C-A034-A39810B0C865}">
      <dgm:prSet/>
      <dgm:spPr/>
      <dgm:t>
        <a:bodyPr/>
        <a:lstStyle/>
        <a:p>
          <a:endParaRPr lang="fi-FI"/>
        </a:p>
      </dgm:t>
    </dgm:pt>
    <dgm:pt modelId="{853187F4-A6BE-45D7-905A-DB52DF8FD7DE}">
      <dgm:prSet/>
      <dgm:spPr/>
      <dgm:t>
        <a:bodyPr/>
        <a:lstStyle/>
        <a:p>
          <a:pPr rtl="0"/>
          <a:r>
            <a:rPr lang="fi-FI" dirty="0" smtClean="0"/>
            <a:t>Temppeli</a:t>
          </a:r>
          <a:endParaRPr lang="fi-FI" dirty="0"/>
        </a:p>
      </dgm:t>
    </dgm:pt>
    <dgm:pt modelId="{D8A4EB0E-9985-45EB-82B6-A29441DCEBE7}" type="parTrans" cxnId="{7F288AE5-5C93-4ADC-9A9E-5B95802F7CB9}">
      <dgm:prSet/>
      <dgm:spPr/>
      <dgm:t>
        <a:bodyPr/>
        <a:lstStyle/>
        <a:p>
          <a:endParaRPr lang="fi-FI"/>
        </a:p>
      </dgm:t>
    </dgm:pt>
    <dgm:pt modelId="{5E6EF521-FF90-4A61-BA3D-1CF142B28440}" type="sibTrans" cxnId="{7F288AE5-5C93-4ADC-9A9E-5B95802F7CB9}">
      <dgm:prSet/>
      <dgm:spPr/>
      <dgm:t>
        <a:bodyPr/>
        <a:lstStyle/>
        <a:p>
          <a:endParaRPr lang="fi-FI"/>
        </a:p>
      </dgm:t>
    </dgm:pt>
    <dgm:pt modelId="{18D98851-E64D-45D2-9439-89F47E380E0D}" type="pres">
      <dgm:prSet presAssocID="{6ED39D85-0CF6-47CA-876A-304A96260F1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DFFA88BD-959F-4942-99FD-70BEEDA6DA2B}" type="pres">
      <dgm:prSet presAssocID="{6ED39D85-0CF6-47CA-876A-304A96260F12}" presName="diamond" presStyleLbl="bgShp" presStyleIdx="0" presStyleCnt="1"/>
      <dgm:spPr/>
      <dgm:t>
        <a:bodyPr/>
        <a:lstStyle/>
        <a:p>
          <a:endParaRPr lang="fi-FI"/>
        </a:p>
      </dgm:t>
    </dgm:pt>
    <dgm:pt modelId="{A8731A8C-4512-4A7C-8674-944504787F94}" type="pres">
      <dgm:prSet presAssocID="{6ED39D85-0CF6-47CA-876A-304A96260F1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C8D25EE-B833-4183-B657-CF00537693FD}" type="pres">
      <dgm:prSet presAssocID="{6ED39D85-0CF6-47CA-876A-304A96260F1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554C111-3E0F-4706-9DC8-B82541195C12}" type="pres">
      <dgm:prSet presAssocID="{6ED39D85-0CF6-47CA-876A-304A96260F12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E4227B3-D337-4800-804E-C0771478E309}" type="pres">
      <dgm:prSet presAssocID="{6ED39D85-0CF6-47CA-876A-304A96260F1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CB8B26C9-4707-4C60-B3D1-04F0F4CC4FFE}" type="presOf" srcId="{853187F4-A6BE-45D7-905A-DB52DF8FD7DE}" destId="{CE4227B3-D337-4800-804E-C0771478E309}" srcOrd="0" destOrd="0" presId="urn:microsoft.com/office/officeart/2005/8/layout/matrix3"/>
    <dgm:cxn modelId="{A92C44D0-F0E8-47CC-9DB1-6199069F5951}" type="presOf" srcId="{6ED39D85-0CF6-47CA-876A-304A96260F12}" destId="{18D98851-E64D-45D2-9439-89F47E380E0D}" srcOrd="0" destOrd="0" presId="urn:microsoft.com/office/officeart/2005/8/layout/matrix3"/>
    <dgm:cxn modelId="{0269D82D-5CE8-4C02-8D94-7D386069EFFA}" type="presOf" srcId="{8A9A09F4-E3F9-4AD7-8342-2C8FC73CD38F}" destId="{C554C111-3E0F-4706-9DC8-B82541195C12}" srcOrd="0" destOrd="0" presId="urn:microsoft.com/office/officeart/2005/8/layout/matrix3"/>
    <dgm:cxn modelId="{162282AC-DB73-4ADD-BC6A-FD7C51027301}" srcId="{6ED39D85-0CF6-47CA-876A-304A96260F12}" destId="{103152F6-8BC8-44CF-925A-99889B23DA2E}" srcOrd="0" destOrd="0" parTransId="{0E0CE84C-7D8D-477F-9EC6-0E88ECF43B19}" sibTransId="{29ACACE6-DAEA-4057-A492-EAF851B3F2EA}"/>
    <dgm:cxn modelId="{B8B748C6-8BBD-428C-A034-A39810B0C865}" srcId="{6ED39D85-0CF6-47CA-876A-304A96260F12}" destId="{8A9A09F4-E3F9-4AD7-8342-2C8FC73CD38F}" srcOrd="2" destOrd="0" parTransId="{29C02C99-7B6A-4671-9413-AA0580D4ED6F}" sibTransId="{1AB64232-7151-454B-AEA9-E3C9B34B17AE}"/>
    <dgm:cxn modelId="{C412EB14-58A5-4C19-8BED-2CC456364834}" type="presOf" srcId="{103152F6-8BC8-44CF-925A-99889B23DA2E}" destId="{A8731A8C-4512-4A7C-8674-944504787F94}" srcOrd="0" destOrd="0" presId="urn:microsoft.com/office/officeart/2005/8/layout/matrix3"/>
    <dgm:cxn modelId="{7F288AE5-5C93-4ADC-9A9E-5B95802F7CB9}" srcId="{6ED39D85-0CF6-47CA-876A-304A96260F12}" destId="{853187F4-A6BE-45D7-905A-DB52DF8FD7DE}" srcOrd="3" destOrd="0" parTransId="{D8A4EB0E-9985-45EB-82B6-A29441DCEBE7}" sibTransId="{5E6EF521-FF90-4A61-BA3D-1CF142B28440}"/>
    <dgm:cxn modelId="{815A9413-EFD0-4ABF-B72B-373BD6B42DA5}" srcId="{6ED39D85-0CF6-47CA-876A-304A96260F12}" destId="{95C40891-21ED-4227-BB37-F7BF6B4CF2CC}" srcOrd="1" destOrd="0" parTransId="{BE13032A-74E5-4BD2-ABF2-9CBF5E66CB5C}" sibTransId="{6B59B5CF-0367-4A80-9FB4-298C121DE42C}"/>
    <dgm:cxn modelId="{2F6F43F1-2D1E-4360-A4CD-F6ECAA50479E}" type="presOf" srcId="{95C40891-21ED-4227-BB37-F7BF6B4CF2CC}" destId="{7C8D25EE-B833-4183-B657-CF00537693FD}" srcOrd="0" destOrd="0" presId="urn:microsoft.com/office/officeart/2005/8/layout/matrix3"/>
    <dgm:cxn modelId="{E2A716D6-5ECD-4B4C-8087-E169E7B7475E}" type="presParOf" srcId="{18D98851-E64D-45D2-9439-89F47E380E0D}" destId="{DFFA88BD-959F-4942-99FD-70BEEDA6DA2B}" srcOrd="0" destOrd="0" presId="urn:microsoft.com/office/officeart/2005/8/layout/matrix3"/>
    <dgm:cxn modelId="{58B26B04-0BBE-469B-A064-8098EC1F709F}" type="presParOf" srcId="{18D98851-E64D-45D2-9439-89F47E380E0D}" destId="{A8731A8C-4512-4A7C-8674-944504787F94}" srcOrd="1" destOrd="0" presId="urn:microsoft.com/office/officeart/2005/8/layout/matrix3"/>
    <dgm:cxn modelId="{B9AE4A37-7148-4990-8A00-12FD6B8E5E67}" type="presParOf" srcId="{18D98851-E64D-45D2-9439-89F47E380E0D}" destId="{7C8D25EE-B833-4183-B657-CF00537693FD}" srcOrd="2" destOrd="0" presId="urn:microsoft.com/office/officeart/2005/8/layout/matrix3"/>
    <dgm:cxn modelId="{E0CCB704-66F0-4E0B-ADFC-DBACA55EF266}" type="presParOf" srcId="{18D98851-E64D-45D2-9439-89F47E380E0D}" destId="{C554C111-3E0F-4706-9DC8-B82541195C12}" srcOrd="3" destOrd="0" presId="urn:microsoft.com/office/officeart/2005/8/layout/matrix3"/>
    <dgm:cxn modelId="{E6D622E0-F758-4AF2-99DF-7466E2580EB9}" type="presParOf" srcId="{18D98851-E64D-45D2-9439-89F47E380E0D}" destId="{CE4227B3-D337-4800-804E-C0771478E30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ED39D85-0CF6-47CA-876A-304A96260F12}" type="doc">
      <dgm:prSet loTypeId="urn:microsoft.com/office/officeart/2005/8/layout/matrix3" loCatId="matrix" qsTypeId="urn:microsoft.com/office/officeart/2005/8/quickstyle/simple3" qsCatId="simple" csTypeId="urn:microsoft.com/office/officeart/2005/8/colors/accent1_2#6" csCatId="accent1" phldr="1"/>
      <dgm:spPr/>
      <dgm:t>
        <a:bodyPr/>
        <a:lstStyle/>
        <a:p>
          <a:endParaRPr lang="fi-FI"/>
        </a:p>
      </dgm:t>
    </dgm:pt>
    <dgm:pt modelId="{103152F6-8BC8-44CF-925A-99889B23DA2E}">
      <dgm:prSet/>
      <dgm:spPr/>
      <dgm:t>
        <a:bodyPr/>
        <a:lstStyle/>
        <a:p>
          <a:pPr rtl="0"/>
          <a:endParaRPr lang="fi-FI" dirty="0"/>
        </a:p>
      </dgm:t>
    </dgm:pt>
    <dgm:pt modelId="{0E0CE84C-7D8D-477F-9EC6-0E88ECF43B19}" type="parTrans" cxnId="{162282AC-DB73-4ADD-BC6A-FD7C51027301}">
      <dgm:prSet/>
      <dgm:spPr/>
      <dgm:t>
        <a:bodyPr/>
        <a:lstStyle/>
        <a:p>
          <a:endParaRPr lang="fi-FI"/>
        </a:p>
      </dgm:t>
    </dgm:pt>
    <dgm:pt modelId="{29ACACE6-DAEA-4057-A492-EAF851B3F2EA}" type="sibTrans" cxnId="{162282AC-DB73-4ADD-BC6A-FD7C51027301}">
      <dgm:prSet/>
      <dgm:spPr/>
      <dgm:t>
        <a:bodyPr/>
        <a:lstStyle/>
        <a:p>
          <a:endParaRPr lang="fi-FI"/>
        </a:p>
      </dgm:t>
    </dgm:pt>
    <dgm:pt modelId="{95C40891-21ED-4227-BB37-F7BF6B4CF2CC}">
      <dgm:prSet/>
      <dgm:spPr/>
      <dgm:t>
        <a:bodyPr/>
        <a:lstStyle/>
        <a:p>
          <a:pPr rtl="0"/>
          <a:endParaRPr lang="fi-FI" dirty="0"/>
        </a:p>
      </dgm:t>
    </dgm:pt>
    <dgm:pt modelId="{BE13032A-74E5-4BD2-ABF2-9CBF5E66CB5C}" type="parTrans" cxnId="{815A9413-EFD0-4ABF-B72B-373BD6B42DA5}">
      <dgm:prSet/>
      <dgm:spPr/>
      <dgm:t>
        <a:bodyPr/>
        <a:lstStyle/>
        <a:p>
          <a:endParaRPr lang="fi-FI"/>
        </a:p>
      </dgm:t>
    </dgm:pt>
    <dgm:pt modelId="{6B59B5CF-0367-4A80-9FB4-298C121DE42C}" type="sibTrans" cxnId="{815A9413-EFD0-4ABF-B72B-373BD6B42DA5}">
      <dgm:prSet/>
      <dgm:spPr/>
      <dgm:t>
        <a:bodyPr/>
        <a:lstStyle/>
        <a:p>
          <a:endParaRPr lang="fi-FI"/>
        </a:p>
      </dgm:t>
    </dgm:pt>
    <dgm:pt modelId="{8A9A09F4-E3F9-4AD7-8342-2C8FC73CD38F}">
      <dgm:prSet custT="1"/>
      <dgm:spPr/>
      <dgm:t>
        <a:bodyPr/>
        <a:lstStyle/>
        <a:p>
          <a:pPr rtl="0"/>
          <a:r>
            <a:rPr lang="fi-FI" sz="2400" dirty="0" smtClean="0"/>
            <a:t>Leikki-kenttä</a:t>
          </a:r>
          <a:endParaRPr lang="fi-FI" sz="2400" dirty="0"/>
        </a:p>
      </dgm:t>
    </dgm:pt>
    <dgm:pt modelId="{29C02C99-7B6A-4671-9413-AA0580D4ED6F}" type="parTrans" cxnId="{B8B748C6-8BBD-428C-A034-A39810B0C865}">
      <dgm:prSet/>
      <dgm:spPr/>
      <dgm:t>
        <a:bodyPr/>
        <a:lstStyle/>
        <a:p>
          <a:endParaRPr lang="fi-FI"/>
        </a:p>
      </dgm:t>
    </dgm:pt>
    <dgm:pt modelId="{1AB64232-7151-454B-AEA9-E3C9B34B17AE}" type="sibTrans" cxnId="{B8B748C6-8BBD-428C-A034-A39810B0C865}">
      <dgm:prSet/>
      <dgm:spPr/>
      <dgm:t>
        <a:bodyPr/>
        <a:lstStyle/>
        <a:p>
          <a:endParaRPr lang="fi-FI"/>
        </a:p>
      </dgm:t>
    </dgm:pt>
    <dgm:pt modelId="{18D98851-E64D-45D2-9439-89F47E380E0D}" type="pres">
      <dgm:prSet presAssocID="{6ED39D85-0CF6-47CA-876A-304A96260F1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DFFA88BD-959F-4942-99FD-70BEEDA6DA2B}" type="pres">
      <dgm:prSet presAssocID="{6ED39D85-0CF6-47CA-876A-304A96260F12}" presName="diamond" presStyleLbl="bgShp" presStyleIdx="0" presStyleCnt="1"/>
      <dgm:spPr/>
      <dgm:t>
        <a:bodyPr/>
        <a:lstStyle/>
        <a:p>
          <a:endParaRPr lang="fi-FI"/>
        </a:p>
      </dgm:t>
    </dgm:pt>
    <dgm:pt modelId="{A8731A8C-4512-4A7C-8674-944504787F94}" type="pres">
      <dgm:prSet presAssocID="{6ED39D85-0CF6-47CA-876A-304A96260F1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C8D25EE-B833-4183-B657-CF00537693FD}" type="pres">
      <dgm:prSet presAssocID="{6ED39D85-0CF6-47CA-876A-304A96260F1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554C111-3E0F-4706-9DC8-B82541195C12}" type="pres">
      <dgm:prSet presAssocID="{6ED39D85-0CF6-47CA-876A-304A96260F12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E4227B3-D337-4800-804E-C0771478E309}" type="pres">
      <dgm:prSet presAssocID="{6ED39D85-0CF6-47CA-876A-304A96260F1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4A9E7C35-2BB8-4402-B871-8C4EBCA5A311}" type="presOf" srcId="{8A9A09F4-E3F9-4AD7-8342-2C8FC73CD38F}" destId="{C554C111-3E0F-4706-9DC8-B82541195C12}" srcOrd="0" destOrd="0" presId="urn:microsoft.com/office/officeart/2005/8/layout/matrix3"/>
    <dgm:cxn modelId="{162282AC-DB73-4ADD-BC6A-FD7C51027301}" srcId="{6ED39D85-0CF6-47CA-876A-304A96260F12}" destId="{103152F6-8BC8-44CF-925A-99889B23DA2E}" srcOrd="0" destOrd="0" parTransId="{0E0CE84C-7D8D-477F-9EC6-0E88ECF43B19}" sibTransId="{29ACACE6-DAEA-4057-A492-EAF851B3F2EA}"/>
    <dgm:cxn modelId="{B8B748C6-8BBD-428C-A034-A39810B0C865}" srcId="{6ED39D85-0CF6-47CA-876A-304A96260F12}" destId="{8A9A09F4-E3F9-4AD7-8342-2C8FC73CD38F}" srcOrd="2" destOrd="0" parTransId="{29C02C99-7B6A-4671-9413-AA0580D4ED6F}" sibTransId="{1AB64232-7151-454B-AEA9-E3C9B34B17AE}"/>
    <dgm:cxn modelId="{02CC3791-0841-43A9-8E6E-5FE78C992A4A}" type="presOf" srcId="{103152F6-8BC8-44CF-925A-99889B23DA2E}" destId="{A8731A8C-4512-4A7C-8674-944504787F94}" srcOrd="0" destOrd="0" presId="urn:microsoft.com/office/officeart/2005/8/layout/matrix3"/>
    <dgm:cxn modelId="{140D6B77-C1BE-4D7F-8E74-B8EE8A9FFE1B}" type="presOf" srcId="{95C40891-21ED-4227-BB37-F7BF6B4CF2CC}" destId="{7C8D25EE-B833-4183-B657-CF00537693FD}" srcOrd="0" destOrd="0" presId="urn:microsoft.com/office/officeart/2005/8/layout/matrix3"/>
    <dgm:cxn modelId="{815A9413-EFD0-4ABF-B72B-373BD6B42DA5}" srcId="{6ED39D85-0CF6-47CA-876A-304A96260F12}" destId="{95C40891-21ED-4227-BB37-F7BF6B4CF2CC}" srcOrd="1" destOrd="0" parTransId="{BE13032A-74E5-4BD2-ABF2-9CBF5E66CB5C}" sibTransId="{6B59B5CF-0367-4A80-9FB4-298C121DE42C}"/>
    <dgm:cxn modelId="{C663AB20-B199-4FA6-BD05-0EC9204E8B14}" type="presOf" srcId="{6ED39D85-0CF6-47CA-876A-304A96260F12}" destId="{18D98851-E64D-45D2-9439-89F47E380E0D}" srcOrd="0" destOrd="0" presId="urn:microsoft.com/office/officeart/2005/8/layout/matrix3"/>
    <dgm:cxn modelId="{83F31470-277F-48D6-8C64-39C311C0C8F9}" type="presParOf" srcId="{18D98851-E64D-45D2-9439-89F47E380E0D}" destId="{DFFA88BD-959F-4942-99FD-70BEEDA6DA2B}" srcOrd="0" destOrd="0" presId="urn:microsoft.com/office/officeart/2005/8/layout/matrix3"/>
    <dgm:cxn modelId="{B0911F5C-5AEB-4C51-BE4B-ED64468E2759}" type="presParOf" srcId="{18D98851-E64D-45D2-9439-89F47E380E0D}" destId="{A8731A8C-4512-4A7C-8674-944504787F94}" srcOrd="1" destOrd="0" presId="urn:microsoft.com/office/officeart/2005/8/layout/matrix3"/>
    <dgm:cxn modelId="{4854ADF9-E2AE-42F5-98EF-69CE2FFE3D3B}" type="presParOf" srcId="{18D98851-E64D-45D2-9439-89F47E380E0D}" destId="{7C8D25EE-B833-4183-B657-CF00537693FD}" srcOrd="2" destOrd="0" presId="urn:microsoft.com/office/officeart/2005/8/layout/matrix3"/>
    <dgm:cxn modelId="{C2162750-2291-4AF4-BFBB-519C672B280D}" type="presParOf" srcId="{18D98851-E64D-45D2-9439-89F47E380E0D}" destId="{C554C111-3E0F-4706-9DC8-B82541195C12}" srcOrd="3" destOrd="0" presId="urn:microsoft.com/office/officeart/2005/8/layout/matrix3"/>
    <dgm:cxn modelId="{A40E972B-BA4E-4881-8C3B-C552D4F952B2}" type="presParOf" srcId="{18D98851-E64D-45D2-9439-89F47E380E0D}" destId="{CE4227B3-D337-4800-804E-C0771478E30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ED39D85-0CF6-47CA-876A-304A96260F12}" type="doc">
      <dgm:prSet loTypeId="urn:microsoft.com/office/officeart/2005/8/layout/matrix3" loCatId="matrix" qsTypeId="urn:microsoft.com/office/officeart/2005/8/quickstyle/simple3" qsCatId="simple" csTypeId="urn:microsoft.com/office/officeart/2005/8/colors/accent1_2#7" csCatId="accent1" phldr="1"/>
      <dgm:spPr/>
      <dgm:t>
        <a:bodyPr/>
        <a:lstStyle/>
        <a:p>
          <a:endParaRPr lang="fi-FI"/>
        </a:p>
      </dgm:t>
    </dgm:pt>
    <dgm:pt modelId="{103152F6-8BC8-44CF-925A-99889B23DA2E}">
      <dgm:prSet/>
      <dgm:spPr/>
      <dgm:t>
        <a:bodyPr/>
        <a:lstStyle/>
        <a:p>
          <a:pPr rtl="0"/>
          <a:r>
            <a:rPr lang="fi-FI" dirty="0" smtClean="0"/>
            <a:t>Tori</a:t>
          </a:r>
          <a:endParaRPr lang="fi-FI" dirty="0"/>
        </a:p>
      </dgm:t>
    </dgm:pt>
    <dgm:pt modelId="{0E0CE84C-7D8D-477F-9EC6-0E88ECF43B19}" type="parTrans" cxnId="{162282AC-DB73-4ADD-BC6A-FD7C51027301}">
      <dgm:prSet/>
      <dgm:spPr/>
      <dgm:t>
        <a:bodyPr/>
        <a:lstStyle/>
        <a:p>
          <a:endParaRPr lang="fi-FI"/>
        </a:p>
      </dgm:t>
    </dgm:pt>
    <dgm:pt modelId="{29ACACE6-DAEA-4057-A492-EAF851B3F2EA}" type="sibTrans" cxnId="{162282AC-DB73-4ADD-BC6A-FD7C51027301}">
      <dgm:prSet/>
      <dgm:spPr/>
      <dgm:t>
        <a:bodyPr/>
        <a:lstStyle/>
        <a:p>
          <a:endParaRPr lang="fi-FI"/>
        </a:p>
      </dgm:t>
    </dgm:pt>
    <dgm:pt modelId="{95C40891-21ED-4227-BB37-F7BF6B4CF2CC}">
      <dgm:prSet/>
      <dgm:spPr/>
      <dgm:t>
        <a:bodyPr/>
        <a:lstStyle/>
        <a:p>
          <a:pPr rtl="0"/>
          <a:r>
            <a:rPr lang="fi-FI" dirty="0" smtClean="0"/>
            <a:t>Torni</a:t>
          </a:r>
          <a:endParaRPr lang="fi-FI" dirty="0"/>
        </a:p>
      </dgm:t>
    </dgm:pt>
    <dgm:pt modelId="{BE13032A-74E5-4BD2-ABF2-9CBF5E66CB5C}" type="parTrans" cxnId="{815A9413-EFD0-4ABF-B72B-373BD6B42DA5}">
      <dgm:prSet/>
      <dgm:spPr/>
      <dgm:t>
        <a:bodyPr/>
        <a:lstStyle/>
        <a:p>
          <a:endParaRPr lang="fi-FI"/>
        </a:p>
      </dgm:t>
    </dgm:pt>
    <dgm:pt modelId="{6B59B5CF-0367-4A80-9FB4-298C121DE42C}" type="sibTrans" cxnId="{815A9413-EFD0-4ABF-B72B-373BD6B42DA5}">
      <dgm:prSet/>
      <dgm:spPr/>
      <dgm:t>
        <a:bodyPr/>
        <a:lstStyle/>
        <a:p>
          <a:endParaRPr lang="fi-FI"/>
        </a:p>
      </dgm:t>
    </dgm:pt>
    <dgm:pt modelId="{8A9A09F4-E3F9-4AD7-8342-2C8FC73CD38F}">
      <dgm:prSet/>
      <dgm:spPr/>
      <dgm:t>
        <a:bodyPr/>
        <a:lstStyle/>
        <a:p>
          <a:pPr rtl="0"/>
          <a:r>
            <a:rPr lang="fi-FI" dirty="0" smtClean="0"/>
            <a:t>Leikkikenttä</a:t>
          </a:r>
          <a:endParaRPr lang="fi-FI" dirty="0"/>
        </a:p>
      </dgm:t>
    </dgm:pt>
    <dgm:pt modelId="{29C02C99-7B6A-4671-9413-AA0580D4ED6F}" type="parTrans" cxnId="{B8B748C6-8BBD-428C-A034-A39810B0C865}">
      <dgm:prSet/>
      <dgm:spPr/>
      <dgm:t>
        <a:bodyPr/>
        <a:lstStyle/>
        <a:p>
          <a:endParaRPr lang="fi-FI"/>
        </a:p>
      </dgm:t>
    </dgm:pt>
    <dgm:pt modelId="{1AB64232-7151-454B-AEA9-E3C9B34B17AE}" type="sibTrans" cxnId="{B8B748C6-8BBD-428C-A034-A39810B0C865}">
      <dgm:prSet/>
      <dgm:spPr/>
      <dgm:t>
        <a:bodyPr/>
        <a:lstStyle/>
        <a:p>
          <a:endParaRPr lang="fi-FI"/>
        </a:p>
      </dgm:t>
    </dgm:pt>
    <dgm:pt modelId="{853187F4-A6BE-45D7-905A-DB52DF8FD7DE}">
      <dgm:prSet/>
      <dgm:spPr/>
      <dgm:t>
        <a:bodyPr/>
        <a:lstStyle/>
        <a:p>
          <a:pPr rtl="0"/>
          <a:r>
            <a:rPr lang="fi-FI" dirty="0" smtClean="0"/>
            <a:t>Temppeli</a:t>
          </a:r>
          <a:endParaRPr lang="fi-FI" dirty="0"/>
        </a:p>
      </dgm:t>
    </dgm:pt>
    <dgm:pt modelId="{D8A4EB0E-9985-45EB-82B6-A29441DCEBE7}" type="parTrans" cxnId="{7F288AE5-5C93-4ADC-9A9E-5B95802F7CB9}">
      <dgm:prSet/>
      <dgm:spPr/>
      <dgm:t>
        <a:bodyPr/>
        <a:lstStyle/>
        <a:p>
          <a:endParaRPr lang="fi-FI"/>
        </a:p>
      </dgm:t>
    </dgm:pt>
    <dgm:pt modelId="{5E6EF521-FF90-4A61-BA3D-1CF142B28440}" type="sibTrans" cxnId="{7F288AE5-5C93-4ADC-9A9E-5B95802F7CB9}">
      <dgm:prSet/>
      <dgm:spPr/>
      <dgm:t>
        <a:bodyPr/>
        <a:lstStyle/>
        <a:p>
          <a:endParaRPr lang="fi-FI"/>
        </a:p>
      </dgm:t>
    </dgm:pt>
    <dgm:pt modelId="{18D98851-E64D-45D2-9439-89F47E380E0D}" type="pres">
      <dgm:prSet presAssocID="{6ED39D85-0CF6-47CA-876A-304A96260F1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DFFA88BD-959F-4942-99FD-70BEEDA6DA2B}" type="pres">
      <dgm:prSet presAssocID="{6ED39D85-0CF6-47CA-876A-304A96260F12}" presName="diamond" presStyleLbl="bgShp" presStyleIdx="0" presStyleCnt="1"/>
      <dgm:spPr/>
      <dgm:t>
        <a:bodyPr/>
        <a:lstStyle/>
        <a:p>
          <a:endParaRPr lang="fi-FI"/>
        </a:p>
      </dgm:t>
    </dgm:pt>
    <dgm:pt modelId="{A8731A8C-4512-4A7C-8674-944504787F94}" type="pres">
      <dgm:prSet presAssocID="{6ED39D85-0CF6-47CA-876A-304A96260F1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C8D25EE-B833-4183-B657-CF00537693FD}" type="pres">
      <dgm:prSet presAssocID="{6ED39D85-0CF6-47CA-876A-304A96260F1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554C111-3E0F-4706-9DC8-B82541195C12}" type="pres">
      <dgm:prSet presAssocID="{6ED39D85-0CF6-47CA-876A-304A96260F12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E4227B3-D337-4800-804E-C0771478E309}" type="pres">
      <dgm:prSet presAssocID="{6ED39D85-0CF6-47CA-876A-304A96260F1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7169EBDF-B37B-4291-991F-3D154871E6B6}" type="presOf" srcId="{6ED39D85-0CF6-47CA-876A-304A96260F12}" destId="{18D98851-E64D-45D2-9439-89F47E380E0D}" srcOrd="0" destOrd="0" presId="urn:microsoft.com/office/officeart/2005/8/layout/matrix3"/>
    <dgm:cxn modelId="{ACDC727F-88F6-4B4D-B651-4CA837FD46AF}" type="presOf" srcId="{95C40891-21ED-4227-BB37-F7BF6B4CF2CC}" destId="{7C8D25EE-B833-4183-B657-CF00537693FD}" srcOrd="0" destOrd="0" presId="urn:microsoft.com/office/officeart/2005/8/layout/matrix3"/>
    <dgm:cxn modelId="{587FC0C1-6B49-4BF8-90F5-2D218AC82234}" type="presOf" srcId="{853187F4-A6BE-45D7-905A-DB52DF8FD7DE}" destId="{CE4227B3-D337-4800-804E-C0771478E309}" srcOrd="0" destOrd="0" presId="urn:microsoft.com/office/officeart/2005/8/layout/matrix3"/>
    <dgm:cxn modelId="{AD5AE61A-5991-4BBE-980E-A37581AADB77}" type="presOf" srcId="{103152F6-8BC8-44CF-925A-99889B23DA2E}" destId="{A8731A8C-4512-4A7C-8674-944504787F94}" srcOrd="0" destOrd="0" presId="urn:microsoft.com/office/officeart/2005/8/layout/matrix3"/>
    <dgm:cxn modelId="{3A81CADC-FED7-48EE-B9AF-DC33EE3993E4}" type="presOf" srcId="{8A9A09F4-E3F9-4AD7-8342-2C8FC73CD38F}" destId="{C554C111-3E0F-4706-9DC8-B82541195C12}" srcOrd="0" destOrd="0" presId="urn:microsoft.com/office/officeart/2005/8/layout/matrix3"/>
    <dgm:cxn modelId="{162282AC-DB73-4ADD-BC6A-FD7C51027301}" srcId="{6ED39D85-0CF6-47CA-876A-304A96260F12}" destId="{103152F6-8BC8-44CF-925A-99889B23DA2E}" srcOrd="0" destOrd="0" parTransId="{0E0CE84C-7D8D-477F-9EC6-0E88ECF43B19}" sibTransId="{29ACACE6-DAEA-4057-A492-EAF851B3F2EA}"/>
    <dgm:cxn modelId="{B8B748C6-8BBD-428C-A034-A39810B0C865}" srcId="{6ED39D85-0CF6-47CA-876A-304A96260F12}" destId="{8A9A09F4-E3F9-4AD7-8342-2C8FC73CD38F}" srcOrd="2" destOrd="0" parTransId="{29C02C99-7B6A-4671-9413-AA0580D4ED6F}" sibTransId="{1AB64232-7151-454B-AEA9-E3C9B34B17AE}"/>
    <dgm:cxn modelId="{7F288AE5-5C93-4ADC-9A9E-5B95802F7CB9}" srcId="{6ED39D85-0CF6-47CA-876A-304A96260F12}" destId="{853187F4-A6BE-45D7-905A-DB52DF8FD7DE}" srcOrd="3" destOrd="0" parTransId="{D8A4EB0E-9985-45EB-82B6-A29441DCEBE7}" sibTransId="{5E6EF521-FF90-4A61-BA3D-1CF142B28440}"/>
    <dgm:cxn modelId="{815A9413-EFD0-4ABF-B72B-373BD6B42DA5}" srcId="{6ED39D85-0CF6-47CA-876A-304A96260F12}" destId="{95C40891-21ED-4227-BB37-F7BF6B4CF2CC}" srcOrd="1" destOrd="0" parTransId="{BE13032A-74E5-4BD2-ABF2-9CBF5E66CB5C}" sibTransId="{6B59B5CF-0367-4A80-9FB4-298C121DE42C}"/>
    <dgm:cxn modelId="{BCD4E236-CE4C-45D1-A94F-AA3DB5052100}" type="presParOf" srcId="{18D98851-E64D-45D2-9439-89F47E380E0D}" destId="{DFFA88BD-959F-4942-99FD-70BEEDA6DA2B}" srcOrd="0" destOrd="0" presId="urn:microsoft.com/office/officeart/2005/8/layout/matrix3"/>
    <dgm:cxn modelId="{26A631DD-B5FA-48E0-83F1-F872B900AC52}" type="presParOf" srcId="{18D98851-E64D-45D2-9439-89F47E380E0D}" destId="{A8731A8C-4512-4A7C-8674-944504787F94}" srcOrd="1" destOrd="0" presId="urn:microsoft.com/office/officeart/2005/8/layout/matrix3"/>
    <dgm:cxn modelId="{9E194395-38B8-4A1F-A843-B31C9730D9FB}" type="presParOf" srcId="{18D98851-E64D-45D2-9439-89F47E380E0D}" destId="{7C8D25EE-B833-4183-B657-CF00537693FD}" srcOrd="2" destOrd="0" presId="urn:microsoft.com/office/officeart/2005/8/layout/matrix3"/>
    <dgm:cxn modelId="{18E90C32-E814-4C66-9A1A-77F484DEB6AE}" type="presParOf" srcId="{18D98851-E64D-45D2-9439-89F47E380E0D}" destId="{C554C111-3E0F-4706-9DC8-B82541195C12}" srcOrd="3" destOrd="0" presId="urn:microsoft.com/office/officeart/2005/8/layout/matrix3"/>
    <dgm:cxn modelId="{674DD17E-2CAB-4BF8-8F70-F47486674E66}" type="presParOf" srcId="{18D98851-E64D-45D2-9439-89F47E380E0D}" destId="{CE4227B3-D337-4800-804E-C0771478E30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023395A-5B3A-4B20-AE38-3DBCADA32FB0}" type="datetimeFigureOut">
              <a:rPr lang="fi-FI"/>
              <a:pPr>
                <a:defRPr/>
              </a:pPr>
              <a:t>7.12.2009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4B9B184-16E0-484A-BF5C-18F012DF608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6FCD5D-C11D-4BA5-9ECD-2C7161E5A73A}" type="datetimeFigureOut">
              <a:rPr lang="fi-FI"/>
              <a:pPr>
                <a:defRPr/>
              </a:pPr>
              <a:t>7.12.2009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fi-FI" noProof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E05D63A-D775-4B5B-A082-AD66B55FF89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i-FI" smtClean="0"/>
          </a:p>
        </p:txBody>
      </p:sp>
      <p:sp>
        <p:nvSpPr>
          <p:cNvPr id="15363" name="Dian numeron paikkamerkki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DE3345-F49B-4018-90A0-4C89A4936416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9" descr="novetos_logo_rgb_ppt09_300dp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75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0" descr="ppt_etusiv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797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928794" y="1869890"/>
            <a:ext cx="6964381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928794" y="3890978"/>
            <a:ext cx="696438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9" descr="novetos_logo_rgb_ppt09_300dp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75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0" descr="ppt_perussiv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17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Metropolia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85813" y="6215063"/>
            <a:ext cx="205898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57224" y="159024"/>
            <a:ext cx="8035951" cy="1143000"/>
          </a:xfrm>
        </p:spPr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85786" y="1357298"/>
            <a:ext cx="8035951" cy="4857750"/>
          </a:xfrm>
        </p:spPr>
        <p:txBody>
          <a:bodyPr/>
          <a:lstStyle>
            <a:lvl1pPr>
              <a:defRPr>
                <a:solidFill>
                  <a:srgbClr val="080808"/>
                </a:solidFill>
              </a:defRPr>
            </a:lvl1pPr>
            <a:lvl2pPr>
              <a:defRPr>
                <a:solidFill>
                  <a:srgbClr val="080808"/>
                </a:solidFill>
              </a:defRPr>
            </a:lvl2pPr>
            <a:lvl3pPr>
              <a:defRPr>
                <a:solidFill>
                  <a:srgbClr val="080808"/>
                </a:solidFill>
              </a:defRPr>
            </a:lvl3pPr>
            <a:lvl4pPr>
              <a:defRPr>
                <a:solidFill>
                  <a:srgbClr val="080808"/>
                </a:solidFill>
              </a:defRPr>
            </a:lvl4pPr>
            <a:lvl5pPr>
              <a:defRPr>
                <a:solidFill>
                  <a:srgbClr val="080808"/>
                </a:solidFill>
              </a:defRPr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F0339B9-2BAB-4DFF-ACFB-02DEFE16E42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lman luettelomerkke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9" descr="novetos_logo_rgb_ppt09_300dp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75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0" descr="ppt_perussiv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17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57223" y="158400"/>
            <a:ext cx="8035951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57223" y="1357313"/>
            <a:ext cx="8035951" cy="4857750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95FE7FC-D9BD-4982-BF38-66AFBCA3A79A}" type="datetimeFigureOut">
              <a:rPr lang="fi-FI"/>
              <a:pPr>
                <a:defRPr/>
              </a:pPr>
              <a:t>7.12.2009</a:t>
            </a:fld>
            <a:endParaRPr lang="fi-FI"/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AC2801A-2A1B-4141-ADF9-BBBE946405A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9" descr="novetos_logo_rgb_ppt09_300dp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75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uva 10" descr="ppt_perussiv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17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57223" y="158400"/>
            <a:ext cx="8035951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57224" y="1357298"/>
            <a:ext cx="3924000" cy="48577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972833" y="1357298"/>
            <a:ext cx="3923025" cy="48577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AF51FEE-6438-482C-AF79-BC6E9FCD20A7}" type="datetimeFigureOut">
              <a:rPr lang="fi-FI"/>
              <a:pPr>
                <a:defRPr/>
              </a:pPr>
              <a:t>7.12.2009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D86AF6B-CCD3-462C-B9E0-8C4B83EA500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9" descr="novetos_logo_rgb_ppt09_300dp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75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uva 10" descr="ppt_perussiv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17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57223" y="158400"/>
            <a:ext cx="803595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57224" y="1357298"/>
            <a:ext cx="3924000" cy="639762"/>
          </a:xfrm>
        </p:spPr>
        <p:txBody>
          <a:bodyPr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57224" y="2071678"/>
            <a:ext cx="3924000" cy="41434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968140" y="1357298"/>
            <a:ext cx="3924000" cy="639762"/>
          </a:xfrm>
        </p:spPr>
        <p:txBody>
          <a:bodyPr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968140" y="2071678"/>
            <a:ext cx="3924000" cy="41434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9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D72F6A2-A8F4-4F2F-A262-F7DC0AE99F8D}" type="datetimeFigureOut">
              <a:rPr lang="fi-FI"/>
              <a:pPr>
                <a:defRPr/>
              </a:pPr>
              <a:t>7.12.2009</a:t>
            </a:fld>
            <a:endParaRPr lang="fi-FI"/>
          </a:p>
        </p:txBody>
      </p:sp>
      <p:sp>
        <p:nvSpPr>
          <p:cNvPr id="10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1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D801923-7485-4296-884F-354F42336FB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äli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9" descr="ppt_valisivu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Kuva 10" descr="novetos_logo_rgb_ppt09_300dp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775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57224" y="960360"/>
            <a:ext cx="8035951" cy="539814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42F8490-D9DD-4289-A7D0-C715CCF37766}" type="datetimeFigureOut">
              <a:rPr lang="fi-FI"/>
              <a:pPr>
                <a:defRPr/>
              </a:pPr>
              <a:t>7.12.2009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3AC41D-764A-41EC-A36D-65656B762CB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etus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kehys 2"/>
          <p:cNvSpPr txBox="1"/>
          <p:nvPr/>
        </p:nvSpPr>
        <p:spPr>
          <a:xfrm>
            <a:off x="3857625" y="3857625"/>
            <a:ext cx="3429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>
                <a:latin typeface="+mn-lt"/>
              </a:rPr>
              <a:t>Tuovi Haikala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>
                <a:latin typeface="+mn-lt"/>
              </a:rPr>
              <a:t>+358 40 533 3113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 err="1">
                <a:latin typeface="+mn-lt"/>
              </a:rPr>
              <a:t>tuovi.haikala@novetos.fi</a:t>
            </a:r>
            <a:endParaRPr lang="fi-FI" dirty="0">
              <a:latin typeface="+mn-lt"/>
            </a:endParaRPr>
          </a:p>
        </p:txBody>
      </p:sp>
      <p:sp>
        <p:nvSpPr>
          <p:cNvPr id="4" name="Tekstikehys 3"/>
          <p:cNvSpPr txBox="1"/>
          <p:nvPr/>
        </p:nvSpPr>
        <p:spPr>
          <a:xfrm>
            <a:off x="227013" y="3857625"/>
            <a:ext cx="21812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>
                <a:latin typeface="+mn-lt"/>
              </a:rPr>
              <a:t>Novetos Oy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>
                <a:latin typeface="+mn-lt"/>
              </a:rPr>
              <a:t>Bulevardi 46 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>
                <a:latin typeface="+mn-lt"/>
              </a:rPr>
              <a:t>00120 HELSINKI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>
                <a:latin typeface="+mn-lt"/>
              </a:rPr>
              <a:t>www.novetos.fi</a:t>
            </a:r>
          </a:p>
        </p:txBody>
      </p:sp>
      <p:pic>
        <p:nvPicPr>
          <p:cNvPr id="5" name="Kuva 11" descr="novetos_logo_rgb_ppt09_300dp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uva 12" descr="ppt_takasiv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6950" y="0"/>
            <a:ext cx="1797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48142" y="1844846"/>
            <a:ext cx="7038502" cy="1143000"/>
          </a:xfrm>
        </p:spPr>
        <p:txBody>
          <a:bodyPr/>
          <a:lstStyle>
            <a:lvl1pPr algn="l">
              <a:spcAft>
                <a:spcPts val="0"/>
              </a:spcAft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857250" y="158750"/>
            <a:ext cx="80343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857250" y="1357313"/>
            <a:ext cx="803433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57250" y="6356350"/>
            <a:ext cx="1165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E4A8DE-9C72-4F7C-8818-84DB2EBC7A45}" type="datetimeFigureOut">
              <a:rPr lang="fi-FI"/>
              <a:pPr>
                <a:defRPr/>
              </a:pPr>
              <a:t>7.12.2009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2287588" y="6356350"/>
            <a:ext cx="40719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624638" y="6356350"/>
            <a:ext cx="804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0A632B-A28B-4EB1-981C-8E97F347EE1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5F5F5F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Otsikko 1"/>
          <p:cNvSpPr>
            <a:spLocks noGrp="1"/>
          </p:cNvSpPr>
          <p:nvPr>
            <p:ph type="ctrTitle"/>
          </p:nvPr>
        </p:nvSpPr>
        <p:spPr>
          <a:xfrm>
            <a:off x="1928813" y="1870075"/>
            <a:ext cx="6964362" cy="1470025"/>
          </a:xfrm>
        </p:spPr>
        <p:txBody>
          <a:bodyPr/>
          <a:lstStyle/>
          <a:p>
            <a:pPr eaLnBrk="1" hangingPunct="1"/>
            <a:r>
              <a:rPr lang="fi-FI" smtClean="0"/>
              <a:t/>
            </a:r>
            <a:br>
              <a:rPr lang="fi-FI" smtClean="0"/>
            </a:br>
            <a:r>
              <a:rPr lang="fi-FI" smtClean="0"/>
              <a:t>Arvotyöpaja 3.12.</a:t>
            </a:r>
          </a:p>
        </p:txBody>
      </p:sp>
      <p:sp>
        <p:nvSpPr>
          <p:cNvPr id="12290" name="Alaotsikko 2"/>
          <p:cNvSpPr>
            <a:spLocks noGrp="1"/>
          </p:cNvSpPr>
          <p:nvPr>
            <p:ph type="subTitle" idx="1"/>
          </p:nvPr>
        </p:nvSpPr>
        <p:spPr>
          <a:xfrm>
            <a:off x="1928813" y="3890963"/>
            <a:ext cx="6964362" cy="1752600"/>
          </a:xfrm>
        </p:spPr>
        <p:txBody>
          <a:bodyPr/>
          <a:lstStyle/>
          <a:p>
            <a:pPr eaLnBrk="1" hangingPunct="1"/>
            <a:endParaRPr lang="fi-FI" smtClean="0"/>
          </a:p>
          <a:p>
            <a:pPr eaLnBrk="1" hangingPunct="1"/>
            <a:r>
              <a:rPr lang="fi-FI" smtClean="0"/>
              <a:t>Tapio Aaltonen</a:t>
            </a:r>
          </a:p>
          <a:p>
            <a:pPr eaLnBrk="1" hangingPunct="1"/>
            <a:r>
              <a:rPr lang="fi-FI" smtClean="0"/>
              <a:t>Tuovi Haikala</a:t>
            </a:r>
          </a:p>
        </p:txBody>
      </p:sp>
      <p:pic>
        <p:nvPicPr>
          <p:cNvPr id="12291" name="Picture 2" descr="Metropol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36988" y="1428750"/>
            <a:ext cx="25209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pPr eaLnBrk="1" hangingPunct="1"/>
            <a:r>
              <a:rPr lang="fi-FI" smtClean="0"/>
              <a:t>Arvoavaruus</a:t>
            </a:r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468313" y="1412875"/>
          <a:ext cx="8207375" cy="4824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1" name="Tekstikehys 4"/>
          <p:cNvSpPr txBox="1">
            <a:spLocks noChangeArrowheads="1"/>
          </p:cNvSpPr>
          <p:nvPr/>
        </p:nvSpPr>
        <p:spPr bwMode="auto">
          <a:xfrm>
            <a:off x="5857875" y="5929313"/>
            <a:ext cx="16192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100">
                <a:latin typeface="Verdana" pitchFamily="34" charset="0"/>
              </a:rPr>
              <a:t>(Tapio Aaltonen, 1999)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Kulttuuri ratkaisee</a:t>
            </a:r>
          </a:p>
        </p:txBody>
      </p:sp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995363" y="2003425"/>
            <a:ext cx="177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solidFill>
                  <a:srgbClr val="333399"/>
                </a:solidFill>
                <a:latin typeface="Verdana" pitchFamily="34" charset="0"/>
              </a:rPr>
              <a:t>Näkyvä osa</a:t>
            </a:r>
            <a:endParaRPr lang="en-GB">
              <a:solidFill>
                <a:srgbClr val="333399"/>
              </a:solidFill>
              <a:latin typeface="Verdana" pitchFamily="34" charset="0"/>
            </a:endParaRP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455613" y="3925888"/>
            <a:ext cx="1303337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solidFill>
                  <a:srgbClr val="333399"/>
                </a:solidFill>
                <a:latin typeface="Verdana" pitchFamily="34" charset="0"/>
              </a:rPr>
              <a:t>Kulttuuri</a:t>
            </a:r>
            <a:endParaRPr lang="fi-FI">
              <a:latin typeface="Verdana" pitchFamily="34" charset="0"/>
            </a:endParaRPr>
          </a:p>
        </p:txBody>
      </p:sp>
      <p:sp>
        <p:nvSpPr>
          <p:cNvPr id="91141" name="Freeform 5"/>
          <p:cNvSpPr>
            <a:spLocks/>
          </p:cNvSpPr>
          <p:nvPr/>
        </p:nvSpPr>
        <p:spPr bwMode="auto">
          <a:xfrm>
            <a:off x="4975225" y="1792288"/>
            <a:ext cx="5256213" cy="4319587"/>
          </a:xfrm>
          <a:custGeom>
            <a:avLst/>
            <a:gdLst>
              <a:gd name="T0" fmla="*/ 0 w 2540"/>
              <a:gd name="T1" fmla="*/ 2147483647 h 4082"/>
              <a:gd name="T2" fmla="*/ 2147483647 w 2540"/>
              <a:gd name="T3" fmla="*/ 0 h 4082"/>
              <a:gd name="T4" fmla="*/ 2147483647 w 2540"/>
              <a:gd name="T5" fmla="*/ 2147483647 h 4082"/>
              <a:gd name="T6" fmla="*/ 0 60000 65536"/>
              <a:gd name="T7" fmla="*/ 0 60000 65536"/>
              <a:gd name="T8" fmla="*/ 0 60000 65536"/>
              <a:gd name="T9" fmla="*/ 0 w 2540"/>
              <a:gd name="T10" fmla="*/ 0 h 4082"/>
              <a:gd name="T11" fmla="*/ 2540 w 2540"/>
              <a:gd name="T12" fmla="*/ 4082 h 40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40" h="4082">
                <a:moveTo>
                  <a:pt x="0" y="4082"/>
                </a:moveTo>
                <a:cubicBezTo>
                  <a:pt x="401" y="2041"/>
                  <a:pt x="802" y="0"/>
                  <a:pt x="1225" y="0"/>
                </a:cubicBezTo>
                <a:cubicBezTo>
                  <a:pt x="1648" y="0"/>
                  <a:pt x="2321" y="3402"/>
                  <a:pt x="2540" y="4082"/>
                </a:cubicBezTo>
              </a:path>
            </a:pathLst>
          </a:cu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lin ang="5400000" scaled="1"/>
          </a:gradFill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i-FI"/>
          </a:p>
        </p:txBody>
      </p:sp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4298950" y="3095625"/>
            <a:ext cx="6000750" cy="30972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i-FI">
              <a:latin typeface="Verdana" pitchFamily="34" charset="0"/>
            </a:endParaRPr>
          </a:p>
        </p:txBody>
      </p:sp>
      <p:sp>
        <p:nvSpPr>
          <p:cNvPr id="91143" name="Freeform 7"/>
          <p:cNvSpPr>
            <a:spLocks/>
          </p:cNvSpPr>
          <p:nvPr/>
        </p:nvSpPr>
        <p:spPr bwMode="auto">
          <a:xfrm>
            <a:off x="1169988" y="1751013"/>
            <a:ext cx="5256212" cy="4319587"/>
          </a:xfrm>
          <a:custGeom>
            <a:avLst/>
            <a:gdLst>
              <a:gd name="T0" fmla="*/ 0 w 2540"/>
              <a:gd name="T1" fmla="*/ 2147483647 h 4082"/>
              <a:gd name="T2" fmla="*/ 2147483647 w 2540"/>
              <a:gd name="T3" fmla="*/ 0 h 4082"/>
              <a:gd name="T4" fmla="*/ 2147483647 w 2540"/>
              <a:gd name="T5" fmla="*/ 2147483647 h 4082"/>
              <a:gd name="T6" fmla="*/ 0 60000 65536"/>
              <a:gd name="T7" fmla="*/ 0 60000 65536"/>
              <a:gd name="T8" fmla="*/ 0 60000 65536"/>
              <a:gd name="T9" fmla="*/ 0 w 2540"/>
              <a:gd name="T10" fmla="*/ 0 h 4082"/>
              <a:gd name="T11" fmla="*/ 2540 w 2540"/>
              <a:gd name="T12" fmla="*/ 4082 h 40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40" h="4082">
                <a:moveTo>
                  <a:pt x="0" y="4082"/>
                </a:moveTo>
                <a:cubicBezTo>
                  <a:pt x="401" y="2041"/>
                  <a:pt x="802" y="0"/>
                  <a:pt x="1225" y="0"/>
                </a:cubicBezTo>
                <a:cubicBezTo>
                  <a:pt x="1648" y="0"/>
                  <a:pt x="2321" y="3402"/>
                  <a:pt x="2540" y="4082"/>
                </a:cubicBezTo>
              </a:path>
            </a:pathLst>
          </a:cu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lin ang="5400000" scaled="1"/>
          </a:gradFill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i-FI"/>
          </a:p>
        </p:txBody>
      </p:sp>
      <p:sp>
        <p:nvSpPr>
          <p:cNvPr id="23559" name="Line 8"/>
          <p:cNvSpPr>
            <a:spLocks noChangeShapeType="1"/>
          </p:cNvSpPr>
          <p:nvPr/>
        </p:nvSpPr>
        <p:spPr bwMode="auto">
          <a:xfrm flipV="1">
            <a:off x="1187450" y="3063875"/>
            <a:ext cx="7956550" cy="317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i-FI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11111E-6 L 0.41389 -0.00255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 animBg="1"/>
      <p:bldP spid="911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i-FI" smtClean="0"/>
              <a:t>Kulttuurin tasot</a:t>
            </a:r>
          </a:p>
        </p:txBody>
      </p:sp>
      <p:sp>
        <p:nvSpPr>
          <p:cNvPr id="24578" name="Freeform 3"/>
          <p:cNvSpPr>
            <a:spLocks/>
          </p:cNvSpPr>
          <p:nvPr/>
        </p:nvSpPr>
        <p:spPr bwMode="auto">
          <a:xfrm>
            <a:off x="1979613" y="1751013"/>
            <a:ext cx="5256212" cy="4319587"/>
          </a:xfrm>
          <a:custGeom>
            <a:avLst/>
            <a:gdLst>
              <a:gd name="T0" fmla="*/ 0 w 2540"/>
              <a:gd name="T1" fmla="*/ 2147483647 h 4082"/>
              <a:gd name="T2" fmla="*/ 2147483647 w 2540"/>
              <a:gd name="T3" fmla="*/ 0 h 4082"/>
              <a:gd name="T4" fmla="*/ 2147483647 w 2540"/>
              <a:gd name="T5" fmla="*/ 2147483647 h 4082"/>
              <a:gd name="T6" fmla="*/ 0 60000 65536"/>
              <a:gd name="T7" fmla="*/ 0 60000 65536"/>
              <a:gd name="T8" fmla="*/ 0 60000 65536"/>
              <a:gd name="T9" fmla="*/ 0 w 2540"/>
              <a:gd name="T10" fmla="*/ 0 h 4082"/>
              <a:gd name="T11" fmla="*/ 2540 w 2540"/>
              <a:gd name="T12" fmla="*/ 4082 h 40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40" h="4082">
                <a:moveTo>
                  <a:pt x="0" y="4082"/>
                </a:moveTo>
                <a:cubicBezTo>
                  <a:pt x="401" y="2041"/>
                  <a:pt x="802" y="0"/>
                  <a:pt x="1225" y="0"/>
                </a:cubicBezTo>
                <a:cubicBezTo>
                  <a:pt x="1648" y="0"/>
                  <a:pt x="2321" y="3402"/>
                  <a:pt x="2540" y="4082"/>
                </a:cubicBezTo>
              </a:path>
            </a:pathLst>
          </a:cu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lin ang="5400000" scaled="1"/>
          </a:gradFill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i-FI"/>
          </a:p>
        </p:txBody>
      </p:sp>
      <p:sp>
        <p:nvSpPr>
          <p:cNvPr id="24579" name="Line 4"/>
          <p:cNvSpPr>
            <a:spLocks noChangeShapeType="1"/>
          </p:cNvSpPr>
          <p:nvPr/>
        </p:nvSpPr>
        <p:spPr bwMode="auto">
          <a:xfrm>
            <a:off x="2484438" y="2974975"/>
            <a:ext cx="38877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i-FI"/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1804988" y="1828800"/>
            <a:ext cx="177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solidFill>
                  <a:srgbClr val="333399"/>
                </a:solidFill>
                <a:latin typeface="Verdana" pitchFamily="34" charset="0"/>
              </a:rPr>
              <a:t>Näkyvä osa</a:t>
            </a:r>
            <a:endParaRPr lang="en-GB">
              <a:solidFill>
                <a:srgbClr val="333399"/>
              </a:solidFill>
              <a:latin typeface="Verdana" pitchFamily="34" charset="0"/>
            </a:endParaRP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6289675" y="3076575"/>
            <a:ext cx="1387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>
                <a:solidFill>
                  <a:srgbClr val="333399"/>
                </a:solidFill>
                <a:latin typeface="Verdana" pitchFamily="34" charset="0"/>
              </a:rPr>
              <a:t>Arvot</a:t>
            </a:r>
          </a:p>
          <a:p>
            <a:r>
              <a:rPr lang="fi-FI">
                <a:solidFill>
                  <a:srgbClr val="333399"/>
                </a:solidFill>
                <a:latin typeface="Verdana" pitchFamily="34" charset="0"/>
              </a:rPr>
              <a:t>Asenteet</a:t>
            </a:r>
            <a:endParaRPr lang="en-GB">
              <a:solidFill>
                <a:srgbClr val="333399"/>
              </a:solidFill>
              <a:latin typeface="Verdana" pitchFamily="34" charset="0"/>
            </a:endParaRPr>
          </a:p>
        </p:txBody>
      </p:sp>
      <p:sp>
        <p:nvSpPr>
          <p:cNvPr id="94215" name="Oval 7"/>
          <p:cNvSpPr>
            <a:spLocks noChangeArrowheads="1"/>
          </p:cNvSpPr>
          <p:nvPr/>
        </p:nvSpPr>
        <p:spPr bwMode="auto">
          <a:xfrm>
            <a:off x="4114800" y="3124200"/>
            <a:ext cx="457200" cy="3810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i-FI">
              <a:latin typeface="Verdana" pitchFamily="34" charset="0"/>
            </a:endParaRPr>
          </a:p>
        </p:txBody>
      </p:sp>
      <p:sp>
        <p:nvSpPr>
          <p:cNvPr id="94216" name="Oval 8"/>
          <p:cNvSpPr>
            <a:spLocks noChangeArrowheads="1"/>
          </p:cNvSpPr>
          <p:nvPr/>
        </p:nvSpPr>
        <p:spPr bwMode="auto">
          <a:xfrm>
            <a:off x="3733800" y="3886200"/>
            <a:ext cx="533400" cy="533400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i-FI">
              <a:latin typeface="Verdana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343400" y="3429000"/>
            <a:ext cx="952500" cy="685800"/>
            <a:chOff x="2448" y="2400"/>
            <a:chExt cx="600" cy="432"/>
          </a:xfrm>
        </p:grpSpPr>
        <p:sp>
          <p:nvSpPr>
            <p:cNvPr id="24598" name="Oval 10"/>
            <p:cNvSpPr>
              <a:spLocks noChangeArrowheads="1"/>
            </p:cNvSpPr>
            <p:nvPr/>
          </p:nvSpPr>
          <p:spPr bwMode="auto">
            <a:xfrm>
              <a:off x="2712" y="2400"/>
              <a:ext cx="336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i-FI">
                <a:latin typeface="Verdana" pitchFamily="34" charset="0"/>
              </a:endParaRPr>
            </a:p>
          </p:txBody>
        </p:sp>
        <p:sp>
          <p:nvSpPr>
            <p:cNvPr id="24599" name="Oval 11"/>
            <p:cNvSpPr>
              <a:spLocks noChangeArrowheads="1"/>
            </p:cNvSpPr>
            <p:nvPr/>
          </p:nvSpPr>
          <p:spPr bwMode="auto">
            <a:xfrm>
              <a:off x="2448" y="2400"/>
              <a:ext cx="240" cy="432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i-FI">
                <a:latin typeface="Verdana" pitchFamily="34" charset="0"/>
              </a:endParaRP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213225" y="4343400"/>
            <a:ext cx="992188" cy="774700"/>
            <a:chOff x="2256" y="2728"/>
            <a:chExt cx="624" cy="488"/>
          </a:xfrm>
        </p:grpSpPr>
        <p:sp>
          <p:nvSpPr>
            <p:cNvPr id="24596" name="Oval 13"/>
            <p:cNvSpPr>
              <a:spLocks noChangeArrowheads="1"/>
            </p:cNvSpPr>
            <p:nvPr/>
          </p:nvSpPr>
          <p:spPr bwMode="auto">
            <a:xfrm>
              <a:off x="2544" y="2880"/>
              <a:ext cx="336" cy="336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i-FI">
                <a:latin typeface="Verdana" pitchFamily="34" charset="0"/>
              </a:endParaRPr>
            </a:p>
          </p:txBody>
        </p:sp>
        <p:sp>
          <p:nvSpPr>
            <p:cNvPr id="24597" name="Oval 14"/>
            <p:cNvSpPr>
              <a:spLocks noChangeArrowheads="1"/>
            </p:cNvSpPr>
            <p:nvPr/>
          </p:nvSpPr>
          <p:spPr bwMode="auto">
            <a:xfrm>
              <a:off x="2256" y="2728"/>
              <a:ext cx="336" cy="336"/>
            </a:xfrm>
            <a:prstGeom prst="ellipse">
              <a:avLst/>
            </a:prstGeom>
            <a:solidFill>
              <a:srgbClr val="9900FF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i-FI">
                <a:latin typeface="Verdana" pitchFamily="34" charset="0"/>
              </a:endParaRPr>
            </a:p>
          </p:txBody>
        </p:sp>
      </p:grpSp>
      <p:sp>
        <p:nvSpPr>
          <p:cNvPr id="94223" name="Rectangle 15"/>
          <p:cNvSpPr>
            <a:spLocks noChangeArrowheads="1"/>
          </p:cNvSpPr>
          <p:nvPr/>
        </p:nvSpPr>
        <p:spPr bwMode="auto">
          <a:xfrm>
            <a:off x="6954838" y="4921250"/>
            <a:ext cx="23907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>
                <a:solidFill>
                  <a:srgbClr val="333399"/>
                </a:solidFill>
                <a:latin typeface="Verdana" pitchFamily="34" charset="0"/>
              </a:rPr>
              <a:t>Uskomukset Perusoletukset</a:t>
            </a:r>
          </a:p>
        </p:txBody>
      </p: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3619500" y="5334000"/>
            <a:ext cx="1516063" cy="685800"/>
            <a:chOff x="2448" y="2400"/>
            <a:chExt cx="600" cy="432"/>
          </a:xfrm>
        </p:grpSpPr>
        <p:sp>
          <p:nvSpPr>
            <p:cNvPr id="24594" name="Oval 17"/>
            <p:cNvSpPr>
              <a:spLocks noChangeArrowheads="1"/>
            </p:cNvSpPr>
            <p:nvPr/>
          </p:nvSpPr>
          <p:spPr bwMode="auto">
            <a:xfrm>
              <a:off x="2712" y="2400"/>
              <a:ext cx="336" cy="336"/>
            </a:xfrm>
            <a:prstGeom prst="ellipse">
              <a:avLst/>
            </a:prstGeom>
            <a:solidFill>
              <a:schemeClr val="hlink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i-FI">
                <a:latin typeface="Verdana" pitchFamily="34" charset="0"/>
              </a:endParaRPr>
            </a:p>
          </p:txBody>
        </p:sp>
        <p:sp>
          <p:nvSpPr>
            <p:cNvPr id="24595" name="Oval 18"/>
            <p:cNvSpPr>
              <a:spLocks noChangeArrowheads="1"/>
            </p:cNvSpPr>
            <p:nvPr/>
          </p:nvSpPr>
          <p:spPr bwMode="auto">
            <a:xfrm>
              <a:off x="2448" y="2400"/>
              <a:ext cx="240" cy="432"/>
            </a:xfrm>
            <a:prstGeom prst="ellipse">
              <a:avLst/>
            </a:prstGeom>
            <a:solidFill>
              <a:srgbClr val="FF66CC"/>
            </a:solidFill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i-FI">
                <a:latin typeface="Verdana" pitchFamily="34" charset="0"/>
              </a:endParaRPr>
            </a:p>
          </p:txBody>
        </p:sp>
      </p:grpSp>
      <p:sp>
        <p:nvSpPr>
          <p:cNvPr id="94227" name="Oval 19"/>
          <p:cNvSpPr>
            <a:spLocks noChangeArrowheads="1"/>
          </p:cNvSpPr>
          <p:nvPr/>
        </p:nvSpPr>
        <p:spPr bwMode="auto">
          <a:xfrm>
            <a:off x="5486400" y="5638800"/>
            <a:ext cx="282575" cy="381000"/>
          </a:xfrm>
          <a:prstGeom prst="ellipse">
            <a:avLst/>
          </a:prstGeom>
          <a:solidFill>
            <a:srgbClr val="9900FF"/>
          </a:solidFill>
          <a:ln w="571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i-FI">
              <a:latin typeface="Verdana" pitchFamily="34" charset="0"/>
            </a:endParaRPr>
          </a:p>
        </p:txBody>
      </p:sp>
      <p:sp>
        <p:nvSpPr>
          <p:cNvPr id="94228" name="Oval 20"/>
          <p:cNvSpPr>
            <a:spLocks noChangeArrowheads="1"/>
          </p:cNvSpPr>
          <p:nvPr/>
        </p:nvSpPr>
        <p:spPr bwMode="auto">
          <a:xfrm>
            <a:off x="4078288" y="5181600"/>
            <a:ext cx="282575" cy="381000"/>
          </a:xfrm>
          <a:prstGeom prst="ellipse">
            <a:avLst/>
          </a:prstGeom>
          <a:solidFill>
            <a:srgbClr val="9900FF"/>
          </a:solidFill>
          <a:ln w="571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i-FI">
              <a:latin typeface="Verdana" pitchFamily="34" charset="0"/>
            </a:endParaRPr>
          </a:p>
        </p:txBody>
      </p:sp>
      <p:sp>
        <p:nvSpPr>
          <p:cNvPr id="94229" name="Oval 21"/>
          <p:cNvSpPr>
            <a:spLocks noChangeArrowheads="1"/>
          </p:cNvSpPr>
          <p:nvPr/>
        </p:nvSpPr>
        <p:spPr bwMode="auto">
          <a:xfrm>
            <a:off x="4500563" y="5791200"/>
            <a:ext cx="282575" cy="381000"/>
          </a:xfrm>
          <a:prstGeom prst="ellipse">
            <a:avLst/>
          </a:prstGeom>
          <a:solidFill>
            <a:srgbClr val="9900FF"/>
          </a:solidFill>
          <a:ln w="571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i-FI">
              <a:latin typeface="Verdana" pitchFamily="34" charset="0"/>
            </a:endParaRPr>
          </a:p>
        </p:txBody>
      </p:sp>
      <p:sp>
        <p:nvSpPr>
          <p:cNvPr id="94230" name="Oval 22"/>
          <p:cNvSpPr>
            <a:spLocks noChangeArrowheads="1"/>
          </p:cNvSpPr>
          <p:nvPr/>
        </p:nvSpPr>
        <p:spPr bwMode="auto">
          <a:xfrm>
            <a:off x="5065713" y="5334000"/>
            <a:ext cx="280987" cy="381000"/>
          </a:xfrm>
          <a:prstGeom prst="ellipse">
            <a:avLst/>
          </a:prstGeom>
          <a:solidFill>
            <a:srgbClr val="9900FF"/>
          </a:solidFill>
          <a:ln w="571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i-FI">
              <a:latin typeface="Verdana" pitchFamily="34" charset="0"/>
            </a:endParaRPr>
          </a:p>
        </p:txBody>
      </p:sp>
      <p:sp>
        <p:nvSpPr>
          <p:cNvPr id="94231" name="Oval 23"/>
          <p:cNvSpPr>
            <a:spLocks noChangeArrowheads="1"/>
          </p:cNvSpPr>
          <p:nvPr/>
        </p:nvSpPr>
        <p:spPr bwMode="auto">
          <a:xfrm>
            <a:off x="2882900" y="5562600"/>
            <a:ext cx="633413" cy="381000"/>
          </a:xfrm>
          <a:prstGeom prst="ellipse">
            <a:avLst/>
          </a:prstGeom>
          <a:solidFill>
            <a:srgbClr val="9900FF"/>
          </a:solidFill>
          <a:ln w="571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i-FI">
              <a:latin typeface="Verdana" pitchFamily="34" charset="0"/>
            </a:endParaRPr>
          </a:p>
        </p:txBody>
      </p:sp>
      <p:sp>
        <p:nvSpPr>
          <p:cNvPr id="94232" name="Oval 24"/>
          <p:cNvSpPr>
            <a:spLocks noChangeArrowheads="1"/>
          </p:cNvSpPr>
          <p:nvPr/>
        </p:nvSpPr>
        <p:spPr bwMode="auto">
          <a:xfrm>
            <a:off x="4078288" y="2025650"/>
            <a:ext cx="915987" cy="838200"/>
          </a:xfrm>
          <a:prstGeom prst="ellipse">
            <a:avLst/>
          </a:prstGeom>
          <a:solidFill>
            <a:srgbClr val="CC00CC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fi-FI">
                <a:solidFill>
                  <a:schemeClr val="bg1"/>
                </a:solidFill>
                <a:latin typeface="Verdana" pitchFamily="34" charset="0"/>
              </a:rPr>
              <a:t>Arvot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94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500"/>
                                        <p:tgtEl>
                                          <p:spTgt spid="94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0" dur="500"/>
                                        <p:tgtEl>
                                          <p:spTgt spid="94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4" dur="500"/>
                                        <p:tgtEl>
                                          <p:spTgt spid="94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4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4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0 0.33295  E" pathEditMode="relative" ptsTypes="">
                                      <p:cBhvr>
                                        <p:cTn id="62" dur="2000" fill="hold"/>
                                        <p:tgtEl>
                                          <p:spTgt spid="94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4" grpId="0" autoUpdateAnimBg="0"/>
      <p:bldP spid="94215" grpId="0" animBg="1"/>
      <p:bldP spid="94216" grpId="0" animBg="1"/>
      <p:bldP spid="94223" grpId="0" autoUpdateAnimBg="0"/>
      <p:bldP spid="94227" grpId="0" animBg="1"/>
      <p:bldP spid="94228" grpId="0" animBg="1"/>
      <p:bldP spid="94229" grpId="0" animBg="1"/>
      <p:bldP spid="94230" grpId="0" animBg="1"/>
      <p:bldP spid="94231" grpId="0" animBg="1"/>
      <p:bldP spid="94232" grpId="0" animBg="1" autoUpdateAnimBg="0"/>
      <p:bldP spid="94232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2438400"/>
            <a:ext cx="7848600" cy="3200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i-FI" sz="2800" b="1" smtClean="0">
                <a:solidFill>
                  <a:schemeClr val="tx1"/>
                </a:solidFill>
                <a:latin typeface="Book Antiqua" pitchFamily="18" charset="0"/>
              </a:rPr>
              <a:t>Metropolia sai työyhteisö-Nobelin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fi-FI" sz="2800" b="1" smtClean="0">
              <a:solidFill>
                <a:schemeClr val="tx1"/>
              </a:solidFill>
              <a:latin typeface="Book Antiqua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i-FI" sz="1800" b="1" smtClean="0">
                <a:solidFill>
                  <a:schemeClr val="tx1"/>
                </a:solidFill>
                <a:latin typeface="Book Antiqua" pitchFamily="18" charset="0"/>
              </a:rPr>
              <a:t>	</a:t>
            </a:r>
            <a:r>
              <a:rPr lang="fi-FI" b="1" smtClean="0">
                <a:solidFill>
                  <a:schemeClr val="tx1"/>
                </a:solidFill>
                <a:latin typeface="Book Antiqua" pitchFamily="18" charset="0"/>
              </a:rPr>
              <a:t>Maailman ensimmäinen työyhteisö-Nobel myönnettiin Metropolia Ammattikorkeakoululle. Palkintolautakunnan puheenjohtaja kiitti erityisesti panostuksia arvojen toimivuuteen, hyvään henkilöjohtamiseen sekä työyhteisöjen ja yksilöiden hyvinvointiin.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i-FI" b="1" smtClean="0">
                <a:solidFill>
                  <a:schemeClr val="tx1"/>
                </a:solidFill>
                <a:latin typeface="Book Antiqua" pitchFamily="18" charset="0"/>
              </a:rPr>
              <a:t>	- Kaikki alkoi syksyllä 2009, kertoi viestintäjohtaja xx.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fi-FI" b="1" smtClean="0">
                <a:solidFill>
                  <a:schemeClr val="tx1"/>
                </a:solidFill>
                <a:latin typeface="Book Antiqua" pitchFamily="18" charset="0"/>
              </a:rPr>
              <a:t>	- Henkilökunta ja oppilaat yhdessä talon johdon kanssa päättivät ottaa tulevaisuuden haltuun. Siitä lähti eräänlainen kansanliike. Homma tarttui henkilöltä toiselle.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fi-FI" b="1" smtClean="0">
              <a:solidFill>
                <a:schemeClr val="tx1"/>
              </a:solidFill>
              <a:latin typeface="Book Antiqua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fi-FI" b="1" smtClean="0">
              <a:solidFill>
                <a:schemeClr val="tx1"/>
              </a:solidFill>
              <a:latin typeface="Book Antiqua" pitchFamily="18" charset="0"/>
            </a:endParaRPr>
          </a:p>
        </p:txBody>
      </p:sp>
      <p:pic>
        <p:nvPicPr>
          <p:cNvPr id="25602" name="Picture 3" descr="E:\asiakkaat\DFDS\DFDS_hesarin_etusivu_2005.jpg"/>
          <p:cNvPicPr>
            <a:picLocks noChangeAspect="1" noChangeArrowheads="1"/>
          </p:cNvPicPr>
          <p:nvPr/>
        </p:nvPicPr>
        <p:blipFill>
          <a:blip r:embed="rId2"/>
          <a:srcRect t="4005" b="61462"/>
          <a:stretch>
            <a:fillRect/>
          </a:stretch>
        </p:blipFill>
        <p:spPr bwMode="auto">
          <a:xfrm>
            <a:off x="735013" y="152400"/>
            <a:ext cx="84804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3429000" y="214313"/>
            <a:ext cx="2714625" cy="285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i-FI" sz="1000">
                <a:latin typeface="Verdana" pitchFamily="34" charset="0"/>
              </a:rPr>
              <a:t>2.4.2013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pPr eaLnBrk="1" hangingPunct="1"/>
            <a:r>
              <a:rPr lang="fi-FI" smtClean="0"/>
              <a:t>Miksi Metropolia sai Nobelin?</a:t>
            </a:r>
          </a:p>
        </p:txBody>
      </p:sp>
      <p:sp>
        <p:nvSpPr>
          <p:cNvPr id="26626" name="Sisällön paikkamerkki 2"/>
          <p:cNvSpPr>
            <a:spLocks noGrp="1"/>
          </p:cNvSpPr>
          <p:nvPr>
            <p:ph idx="1"/>
          </p:nvPr>
        </p:nvSpPr>
        <p:spPr>
          <a:xfrm>
            <a:off x="785813" y="1357313"/>
            <a:ext cx="8035925" cy="4857750"/>
          </a:xfrm>
        </p:spPr>
        <p:txBody>
          <a:bodyPr/>
          <a:lstStyle/>
          <a:p>
            <a:pPr eaLnBrk="1" hangingPunct="1"/>
            <a:r>
              <a:rPr lang="fi-FI" smtClean="0"/>
              <a:t>Ryhmätyöskentely</a:t>
            </a:r>
          </a:p>
          <a:p>
            <a:pPr eaLnBrk="1" hangingPunct="1"/>
            <a:endParaRPr lang="fi-FI" smtClean="0"/>
          </a:p>
          <a:p>
            <a:pPr eaLnBrk="1" hangingPunct="1"/>
            <a:r>
              <a:rPr lang="fi-FI" smtClean="0"/>
              <a:t>Miten arvot vaikuttivat siihen?</a:t>
            </a:r>
          </a:p>
          <a:p>
            <a:pPr eaLnBrk="1" hangingPunct="1"/>
            <a:r>
              <a:rPr lang="fi-FI" smtClean="0"/>
              <a:t>Mitä teimme eri tavalla kuin muut?</a:t>
            </a:r>
          </a:p>
          <a:p>
            <a:pPr eaLnBrk="1" hangingPunct="1"/>
            <a:endParaRPr lang="fi-FI" smtClean="0"/>
          </a:p>
          <a:p>
            <a:pPr eaLnBrk="1" hangingPunct="1"/>
            <a:endParaRPr lang="fi-FI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pPr eaLnBrk="1" hangingPunct="1"/>
            <a:r>
              <a:rPr lang="fi-FI" smtClean="0"/>
              <a:t>Arvot eläviksi</a:t>
            </a:r>
          </a:p>
        </p:txBody>
      </p:sp>
      <p:sp>
        <p:nvSpPr>
          <p:cNvPr id="27650" name="Sisällön paikkamerkki 2"/>
          <p:cNvSpPr>
            <a:spLocks noGrp="1"/>
          </p:cNvSpPr>
          <p:nvPr>
            <p:ph idx="1"/>
          </p:nvPr>
        </p:nvSpPr>
        <p:spPr>
          <a:xfrm>
            <a:off x="857250" y="1000125"/>
            <a:ext cx="8035925" cy="48577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fi-FI" sz="1800" smtClean="0"/>
              <a:t>Ideoikaa, miten arvot ilmaistaisiin eri tavoilla. Ja mitä näille arvoille oikein tehdään. Aloittakaa siitä, joka on merkattu kynällä. Edetkää sitten vapaasti muihin, mikäli jää aikaa. Kirjatkaa ajatuksenne.</a:t>
            </a:r>
          </a:p>
          <a:p>
            <a:pPr eaLnBrk="1" hangingPunct="1">
              <a:buFont typeface="Arial" charset="0"/>
              <a:buNone/>
            </a:pPr>
            <a:endParaRPr lang="fi-FI" sz="1800" smtClean="0"/>
          </a:p>
          <a:p>
            <a:pPr eaLnBrk="1" hangingPunct="1">
              <a:buFont typeface="Verdana" pitchFamily="34" charset="0"/>
              <a:buAutoNum type="arabicPeriod"/>
            </a:pPr>
            <a:r>
              <a:rPr lang="fi-FI" sz="1600" smtClean="0"/>
              <a:t>Ilmaiskaa nämä arvot jollain murteella (savoksi, stadiksi jne).</a:t>
            </a:r>
          </a:p>
          <a:p>
            <a:pPr eaLnBrk="1" hangingPunct="1">
              <a:buFont typeface="Verdana" pitchFamily="34" charset="0"/>
              <a:buAutoNum type="arabicPeriod"/>
            </a:pPr>
            <a:r>
              <a:rPr lang="fi-FI" sz="1600" smtClean="0"/>
              <a:t>Laatikaa arvoista uusia sananlaskuja (tyyliin ”Osaava ei tieltä eksy.”)</a:t>
            </a:r>
          </a:p>
          <a:p>
            <a:pPr eaLnBrk="1" hangingPunct="1">
              <a:buFont typeface="Verdana" pitchFamily="34" charset="0"/>
              <a:buAutoNum type="arabicPeriod"/>
            </a:pPr>
            <a:r>
              <a:rPr lang="fi-FI" sz="1600" smtClean="0"/>
              <a:t>Miettikää, millaisin kuvin arvoja voisi kuvata.</a:t>
            </a:r>
          </a:p>
          <a:p>
            <a:pPr eaLnBrk="1" hangingPunct="1">
              <a:buFont typeface="Verdana" pitchFamily="34" charset="0"/>
              <a:buAutoNum type="arabicPeriod"/>
            </a:pPr>
            <a:r>
              <a:rPr lang="fi-FI" sz="1600" smtClean="0"/>
              <a:t>Kehittäkää arvoille hissipuhe. Meidän arvomme tarkoittavat ennen kaikkea, että…</a:t>
            </a:r>
          </a:p>
          <a:p>
            <a:pPr eaLnBrk="1" hangingPunct="1">
              <a:buFont typeface="Verdana" pitchFamily="34" charset="0"/>
              <a:buAutoNum type="arabicPeriod"/>
            </a:pPr>
            <a:r>
              <a:rPr lang="fi-FI" sz="1600" smtClean="0"/>
              <a:t>Miten arvoista tulisi viestiä?</a:t>
            </a:r>
          </a:p>
          <a:p>
            <a:pPr eaLnBrk="1" hangingPunct="1">
              <a:buFont typeface="Verdana" pitchFamily="34" charset="0"/>
              <a:buAutoNum type="arabicPeriod"/>
            </a:pPr>
            <a:r>
              <a:rPr lang="fi-FI" sz="1600" smtClean="0"/>
              <a:t>Miten voisimme hyödyntää sosiaalista mediaa?</a:t>
            </a:r>
          </a:p>
          <a:p>
            <a:pPr eaLnBrk="1" hangingPunct="1">
              <a:buFont typeface="Verdana" pitchFamily="34" charset="0"/>
              <a:buAutoNum type="arabicPeriod"/>
            </a:pPr>
            <a:r>
              <a:rPr lang="fi-FI" sz="1600" smtClean="0"/>
              <a:t>Mikä auttaisi meitä onnistumaan arvojen viemisessä käytäntöön?</a:t>
            </a:r>
          </a:p>
          <a:p>
            <a:pPr eaLnBrk="1" hangingPunct="1">
              <a:buFont typeface="Verdana" pitchFamily="34" charset="0"/>
              <a:buAutoNum type="arabicPeriod"/>
            </a:pPr>
            <a:r>
              <a:rPr lang="fi-FI" sz="1600" smtClean="0"/>
              <a:t>Millainen jatko olisi floppi?</a:t>
            </a:r>
          </a:p>
          <a:p>
            <a:pPr eaLnBrk="1" hangingPunct="1">
              <a:buFont typeface="Verdana" pitchFamily="34" charset="0"/>
              <a:buAutoNum type="arabicPeriod"/>
            </a:pPr>
            <a:r>
              <a:rPr lang="fi-FI" sz="1600" smtClean="0"/>
              <a:t>Mitä meidän arvomme olisivat musiikkina, makuina, veistoksina…?</a:t>
            </a:r>
          </a:p>
          <a:p>
            <a:pPr eaLnBrk="1" hangingPunct="1">
              <a:buFont typeface="Verdana" pitchFamily="34" charset="0"/>
              <a:buAutoNum type="arabicPeriod"/>
            </a:pPr>
            <a:r>
              <a:rPr lang="fi-FI" sz="1600" smtClean="0"/>
              <a:t>Jos Metropolia olisi eläin, niin mikä eläin? Miksi? Piirtäkää ja kirjoittakaa.</a:t>
            </a:r>
          </a:p>
          <a:p>
            <a:pPr eaLnBrk="1" hangingPunct="1"/>
            <a:endParaRPr lang="fi-FI" sz="1800" smtClean="0"/>
          </a:p>
          <a:p>
            <a:pPr eaLnBrk="1" hangingPunct="1"/>
            <a:endParaRPr lang="fi-FI" sz="1800" smtClean="0"/>
          </a:p>
          <a:p>
            <a:pPr eaLnBrk="1" hangingPunct="1"/>
            <a:endParaRPr lang="fi-FI" smtClean="0"/>
          </a:p>
          <a:p>
            <a:pPr eaLnBrk="1" hangingPunct="1"/>
            <a:endParaRPr lang="fi-FI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pPr eaLnBrk="1" hangingPunct="1"/>
            <a:r>
              <a:rPr lang="fi-FI" smtClean="0"/>
              <a:t>Miten toimin arvolähettiläänä</a:t>
            </a:r>
          </a:p>
        </p:txBody>
      </p:sp>
      <p:sp>
        <p:nvSpPr>
          <p:cNvPr id="28674" name="Sisällön paikkamerkki 2"/>
          <p:cNvSpPr>
            <a:spLocks noGrp="1"/>
          </p:cNvSpPr>
          <p:nvPr>
            <p:ph idx="1"/>
          </p:nvPr>
        </p:nvSpPr>
        <p:spPr>
          <a:xfrm>
            <a:off x="785813" y="1357313"/>
            <a:ext cx="8035925" cy="48577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fi-FI" smtClean="0"/>
              <a:t>n.  30 min, vastuu Tuovi</a:t>
            </a:r>
          </a:p>
          <a:p>
            <a:pPr eaLnBrk="1" hangingPunct="1">
              <a:buFont typeface="Arial" charset="0"/>
              <a:buNone/>
            </a:pPr>
            <a:endParaRPr lang="fi-FI" smtClean="0"/>
          </a:p>
          <a:p>
            <a:pPr eaLnBrk="1" hangingPunct="1"/>
            <a:r>
              <a:rPr lang="fi-FI" smtClean="0"/>
              <a:t>Parikeskustelu päivästä ja sen oivalluksista</a:t>
            </a:r>
          </a:p>
          <a:p>
            <a:pPr eaLnBrk="1" hangingPunct="1"/>
            <a:r>
              <a:rPr lang="fi-FI" smtClean="0"/>
              <a:t>Omat valinnat – mitä teen</a:t>
            </a:r>
          </a:p>
          <a:p>
            <a:pPr eaLnBrk="1" hangingPunct="1"/>
            <a:r>
              <a:rPr lang="fi-FI" smtClean="0"/>
              <a:t>Lupaus keskustelukumppanille: näin aion toimia</a:t>
            </a:r>
          </a:p>
          <a:p>
            <a:pPr eaLnBrk="1" hangingPunct="1"/>
            <a:endParaRPr lang="fi-FI" smtClean="0"/>
          </a:p>
          <a:p>
            <a:pPr eaLnBrk="1" hangingPunct="1"/>
            <a:endParaRPr lang="fi-FI" smtClean="0"/>
          </a:p>
          <a:p>
            <a:pPr eaLnBrk="1" hangingPunct="1"/>
            <a:r>
              <a:rPr lang="fi-FI" smtClean="0"/>
              <a:t>Yhteinen purku – millaisia lupauksia tehty</a:t>
            </a:r>
          </a:p>
          <a:p>
            <a:pPr eaLnBrk="1" hangingPunct="1"/>
            <a:endParaRPr lang="fi-FI" smtClean="0"/>
          </a:p>
          <a:p>
            <a:pPr eaLnBrk="1" hangingPunct="1"/>
            <a:endParaRPr lang="fi-FI" smtClean="0"/>
          </a:p>
          <a:p>
            <a:pPr eaLnBrk="1" hangingPunct="1">
              <a:buFont typeface="Arial" charset="0"/>
              <a:buNone/>
            </a:pPr>
            <a:endParaRPr lang="fi-FI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pPr eaLnBrk="1" hangingPunct="1"/>
            <a:r>
              <a:rPr lang="fi-FI" smtClean="0"/>
              <a:t>Teemat ja eteneminen</a:t>
            </a:r>
          </a:p>
        </p:txBody>
      </p:sp>
      <p:sp>
        <p:nvSpPr>
          <p:cNvPr id="13314" name="Sisällön paikkamerkki 2"/>
          <p:cNvSpPr>
            <a:spLocks noGrp="1"/>
          </p:cNvSpPr>
          <p:nvPr>
            <p:ph idx="1"/>
          </p:nvPr>
        </p:nvSpPr>
        <p:spPr>
          <a:xfrm>
            <a:off x="785813" y="1357313"/>
            <a:ext cx="8035925" cy="4857750"/>
          </a:xfrm>
        </p:spPr>
        <p:txBody>
          <a:bodyPr/>
          <a:lstStyle/>
          <a:p>
            <a:pPr eaLnBrk="1" hangingPunct="1"/>
            <a:endParaRPr lang="fi-FI" sz="1400" smtClean="0"/>
          </a:p>
          <a:p>
            <a:pPr eaLnBrk="1" hangingPunct="1"/>
            <a:r>
              <a:rPr lang="fi-FI" sz="1400" smtClean="0"/>
              <a:t>Avauspuheenvuoro. Miksi tämä prosessi, miksi arvot tärkeitä, mitä odotetaan tältä päivältä, mitä metropolialaisilta?</a:t>
            </a:r>
          </a:p>
          <a:p>
            <a:pPr eaLnBrk="1" hangingPunct="1"/>
            <a:endParaRPr lang="fi-FI" sz="1400" smtClean="0"/>
          </a:p>
          <a:p>
            <a:pPr eaLnBrk="1" hangingPunct="1"/>
            <a:r>
              <a:rPr lang="fi-FI" sz="1400" smtClean="0"/>
              <a:t>Mistä oikein on kyse?</a:t>
            </a:r>
            <a:endParaRPr lang="fi-FI" sz="1400" smtClean="0">
              <a:solidFill>
                <a:schemeClr val="tx1"/>
              </a:solidFill>
            </a:endParaRPr>
          </a:p>
          <a:p>
            <a:pPr eaLnBrk="1" hangingPunct="1">
              <a:buFont typeface="Arial" charset="0"/>
              <a:buNone/>
            </a:pPr>
            <a:endParaRPr lang="fi-FI" sz="1400" smtClean="0"/>
          </a:p>
          <a:p>
            <a:pPr eaLnBrk="1" hangingPunct="1"/>
            <a:r>
              <a:rPr lang="fi-FI" sz="1400" smtClean="0"/>
              <a:t>Mitä tavoittelemme arvoillamme – tulevaisuuden visio, miten arvot toimivat vision saavuttamisessa, millaista toimintakulttuuria rakennamme?</a:t>
            </a:r>
          </a:p>
          <a:p>
            <a:pPr eaLnBrk="1" hangingPunct="1"/>
            <a:endParaRPr lang="fi-FI" sz="1400" smtClean="0"/>
          </a:p>
          <a:p>
            <a:pPr eaLnBrk="1" hangingPunct="1"/>
            <a:r>
              <a:rPr lang="fi-FI" sz="1400" smtClean="0"/>
              <a:t>Arvot käytännössä – millaiset arvoteot johtavat kohti visiota?  </a:t>
            </a:r>
            <a:br>
              <a:rPr lang="fi-FI" sz="1400" smtClean="0"/>
            </a:br>
            <a:r>
              <a:rPr lang="fi-FI" sz="1400" smtClean="0"/>
              <a:t>Arvojen mukainen/vastainen toiminta</a:t>
            </a:r>
          </a:p>
          <a:p>
            <a:pPr eaLnBrk="1" hangingPunct="1"/>
            <a:endParaRPr lang="fi-FI" sz="1400" smtClean="0"/>
          </a:p>
          <a:p>
            <a:pPr eaLnBrk="1" hangingPunct="1"/>
            <a:r>
              <a:rPr lang="fi-FI" sz="1400" smtClean="0"/>
              <a:t>Miten jatkamme arvotyötä – arvot eläviksi</a:t>
            </a:r>
          </a:p>
          <a:p>
            <a:pPr eaLnBrk="1" hangingPunct="1"/>
            <a:endParaRPr lang="fi-FI" sz="1400" smtClean="0"/>
          </a:p>
          <a:p>
            <a:pPr eaLnBrk="1" hangingPunct="1"/>
            <a:r>
              <a:rPr lang="fi-FI" sz="1400" smtClean="0"/>
              <a:t>Arvot ja minä</a:t>
            </a:r>
          </a:p>
          <a:p>
            <a:pPr eaLnBrk="1" hangingPunct="1">
              <a:buFont typeface="Arial" charset="0"/>
              <a:buNone/>
            </a:pPr>
            <a:endParaRPr lang="fi-FI" sz="1400" smtClean="0"/>
          </a:p>
          <a:p>
            <a:pPr eaLnBrk="1" hangingPunct="1">
              <a:buFont typeface="Arial" charset="0"/>
              <a:buNone/>
            </a:pPr>
            <a:r>
              <a:rPr lang="fi-FI" sz="140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pPr eaLnBrk="1" hangingPunct="1"/>
            <a:r>
              <a:rPr lang="fi-FI" smtClean="0"/>
              <a:t>Millainen olemme?</a:t>
            </a:r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0" y="1142984"/>
          <a:ext cx="9144000" cy="4857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pPr eaLnBrk="1" hangingPunct="1"/>
            <a:r>
              <a:rPr lang="fi-FI" smtClean="0"/>
              <a:t>Arvojen ulottuvuudet</a:t>
            </a:r>
          </a:p>
        </p:txBody>
      </p:sp>
      <p:sp>
        <p:nvSpPr>
          <p:cNvPr id="10" name="Nuoli vasemmalle ja oikealle 9"/>
          <p:cNvSpPr/>
          <p:nvPr/>
        </p:nvSpPr>
        <p:spPr bwMode="auto">
          <a:xfrm>
            <a:off x="2538413" y="3481388"/>
            <a:ext cx="4857750" cy="733425"/>
          </a:xfrm>
          <a:prstGeom prst="leftRightArrow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marL="762000" indent="-285750" fontAlgn="auto">
              <a:spcBef>
                <a:spcPts val="0"/>
              </a:spcBef>
              <a:spcAft>
                <a:spcPts val="0"/>
              </a:spcAft>
              <a:defRPr/>
            </a:pPr>
            <a:endParaRPr lang="fi-FI">
              <a:latin typeface="+mn-lt"/>
            </a:endParaRPr>
          </a:p>
        </p:txBody>
      </p:sp>
      <p:sp>
        <p:nvSpPr>
          <p:cNvPr id="13" name="Nuoli vasemmalle ja oikealle 12"/>
          <p:cNvSpPr/>
          <p:nvPr/>
        </p:nvSpPr>
        <p:spPr bwMode="auto">
          <a:xfrm rot="16200000">
            <a:off x="2547938" y="3490912"/>
            <a:ext cx="4857750" cy="733425"/>
          </a:xfrm>
          <a:prstGeom prst="leftRightArrow">
            <a:avLst>
              <a:gd name="adj1" fmla="val 50000"/>
              <a:gd name="adj2" fmla="val 50420"/>
            </a:avLst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 marL="762000" indent="-285750" fontAlgn="auto">
              <a:spcBef>
                <a:spcPts val="0"/>
              </a:spcBef>
              <a:spcAft>
                <a:spcPts val="0"/>
              </a:spcAft>
              <a:defRPr/>
            </a:pPr>
            <a:endParaRPr lang="fi-FI">
              <a:latin typeface="+mn-lt"/>
            </a:endParaRPr>
          </a:p>
        </p:txBody>
      </p:sp>
      <p:sp>
        <p:nvSpPr>
          <p:cNvPr id="14" name="Tekstikehys 13"/>
          <p:cNvSpPr txBox="1">
            <a:spLocks noChangeArrowheads="1"/>
          </p:cNvSpPr>
          <p:nvPr/>
        </p:nvSpPr>
        <p:spPr bwMode="auto">
          <a:xfrm>
            <a:off x="681038" y="3429000"/>
            <a:ext cx="20240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>
                <a:latin typeface="Verdana" pitchFamily="34" charset="0"/>
              </a:rPr>
              <a:t>Arkiarvot, toiminnalliset arvot</a:t>
            </a:r>
          </a:p>
        </p:txBody>
      </p:sp>
      <p:sp>
        <p:nvSpPr>
          <p:cNvPr id="15" name="Tekstikehys 14"/>
          <p:cNvSpPr txBox="1">
            <a:spLocks noChangeArrowheads="1"/>
          </p:cNvSpPr>
          <p:nvPr/>
        </p:nvSpPr>
        <p:spPr bwMode="auto">
          <a:xfrm>
            <a:off x="7539038" y="3429000"/>
            <a:ext cx="14620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>
                <a:latin typeface="Verdana" pitchFamily="34" charset="0"/>
              </a:rPr>
              <a:t>Eettiset ja esteettiset arvot</a:t>
            </a:r>
          </a:p>
        </p:txBody>
      </p:sp>
      <p:sp>
        <p:nvSpPr>
          <p:cNvPr id="16" name="Tekstikehys 15"/>
          <p:cNvSpPr txBox="1">
            <a:spLocks noChangeArrowheads="1"/>
          </p:cNvSpPr>
          <p:nvPr/>
        </p:nvSpPr>
        <p:spPr bwMode="auto">
          <a:xfrm>
            <a:off x="3609975" y="1354138"/>
            <a:ext cx="1285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>
                <a:latin typeface="Verdana" pitchFamily="34" charset="0"/>
              </a:rPr>
              <a:t>Ratio-naalinen</a:t>
            </a:r>
          </a:p>
        </p:txBody>
      </p:sp>
      <p:sp>
        <p:nvSpPr>
          <p:cNvPr id="17" name="Tekstikehys 16"/>
          <p:cNvSpPr txBox="1">
            <a:spLocks noChangeArrowheads="1"/>
          </p:cNvSpPr>
          <p:nvPr/>
        </p:nvSpPr>
        <p:spPr bwMode="auto">
          <a:xfrm>
            <a:off x="5395913" y="5857875"/>
            <a:ext cx="14620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>
                <a:latin typeface="Verdana" pitchFamily="34" charset="0"/>
              </a:rPr>
              <a:t>Emotio-naalinen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pPr eaLnBrk="1" hangingPunct="1"/>
            <a:r>
              <a:rPr lang="fi-FI" smtClean="0"/>
              <a:t>Arvoavaruus</a:t>
            </a:r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468313" y="1412875"/>
          <a:ext cx="8207375" cy="4824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411" name="Tekstikehys 4"/>
          <p:cNvSpPr txBox="1">
            <a:spLocks noChangeArrowheads="1"/>
          </p:cNvSpPr>
          <p:nvPr/>
        </p:nvSpPr>
        <p:spPr bwMode="auto">
          <a:xfrm>
            <a:off x="5857875" y="5929313"/>
            <a:ext cx="16192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100">
                <a:latin typeface="Verdana" pitchFamily="34" charset="0"/>
              </a:rPr>
              <a:t>(Tapio Aaltonen, 1999)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pPr eaLnBrk="1" hangingPunct="1"/>
            <a:r>
              <a:rPr lang="fi-FI" smtClean="0"/>
              <a:t>Tori - tehokkuuskenttä</a:t>
            </a:r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468313" y="1412875"/>
          <a:ext cx="8207375" cy="4824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4357686" y="3357562"/>
            <a:ext cx="3500462" cy="2246769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b="1" dirty="0">
                <a:latin typeface="+mn-lt"/>
              </a:rPr>
              <a:t>Talous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Liike-elämä, talous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Tulokset, voitto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Strategiset valinnat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Prosessit, standardit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Tekniikka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Rationalisointi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pPr eaLnBrk="1" hangingPunct="1"/>
            <a:r>
              <a:rPr lang="fi-FI" smtClean="0"/>
              <a:t>Torni - periaatekenttä</a:t>
            </a:r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468313" y="1412875"/>
          <a:ext cx="8207375" cy="4824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1503363" y="3214686"/>
            <a:ext cx="3360737" cy="255454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b="1" dirty="0">
                <a:latin typeface="+mn-lt"/>
              </a:rPr>
              <a:t>Julkinen sektori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Lainsäädäntö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Ihmisoikeudet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Oikeudenmukaisuus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Eettiset ohjeet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Ympäristöohjelmat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Tasa-arvo-ohjelmat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Yhteiskuntavastuu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pPr eaLnBrk="1" hangingPunct="1"/>
            <a:r>
              <a:rPr lang="fi-FI" smtClean="0"/>
              <a:t>Temppeli – idealismin kenttä</a:t>
            </a:r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468313" y="1412875"/>
          <a:ext cx="8207375" cy="4824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1500166" y="1714488"/>
            <a:ext cx="3360737" cy="255454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b="1" dirty="0">
                <a:latin typeface="+mn-lt"/>
              </a:rPr>
              <a:t>Kolmas sektori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Johtajan integriteetti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Koulu, yliopisto, kirkko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Taide, estetiikka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Hyvät tavat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Viisaus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Välittämisen kulttuuri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Moniarvoisuuden kunnioitus</a:t>
            </a:r>
          </a:p>
        </p:txBody>
      </p:sp>
      <p:sp>
        <p:nvSpPr>
          <p:cNvPr id="20486" name="Pyöristetty suorakulmio 8"/>
          <p:cNvSpPr>
            <a:spLocks noChangeArrowheads="1"/>
          </p:cNvSpPr>
          <p:nvPr/>
        </p:nvSpPr>
        <p:spPr bwMode="auto">
          <a:xfrm>
            <a:off x="4857750" y="2286000"/>
            <a:ext cx="914400" cy="914400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marL="762000" indent="-285750"/>
            <a:endParaRPr lang="fi-FI">
              <a:latin typeface="Verdana" pitchFamily="34" charset="0"/>
            </a:endParaRPr>
          </a:p>
        </p:txBody>
      </p:sp>
      <p:sp>
        <p:nvSpPr>
          <p:cNvPr id="20487" name="Pyöristetty suorakulmio 9"/>
          <p:cNvSpPr>
            <a:spLocks noChangeArrowheads="1"/>
          </p:cNvSpPr>
          <p:nvPr/>
        </p:nvSpPr>
        <p:spPr bwMode="auto">
          <a:xfrm>
            <a:off x="3429000" y="2286000"/>
            <a:ext cx="46038" cy="71438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marL="762000" indent="-285750"/>
            <a:endParaRPr lang="fi-FI">
              <a:latin typeface="Verdana" pitchFamily="34" charset="0"/>
            </a:endParaRPr>
          </a:p>
        </p:txBody>
      </p:sp>
      <p:sp>
        <p:nvSpPr>
          <p:cNvPr id="20488" name="Pyöristetty suorakulmio 16"/>
          <p:cNvSpPr>
            <a:spLocks noChangeArrowheads="1"/>
          </p:cNvSpPr>
          <p:nvPr/>
        </p:nvSpPr>
        <p:spPr bwMode="auto">
          <a:xfrm>
            <a:off x="8001000" y="3571875"/>
            <a:ext cx="642938" cy="407988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marL="762000" indent="-285750"/>
            <a:endParaRPr lang="fi-FI">
              <a:latin typeface="Verdana" pitchFamily="34" charset="0"/>
            </a:endParaRPr>
          </a:p>
        </p:txBody>
      </p:sp>
      <p:sp>
        <p:nvSpPr>
          <p:cNvPr id="20489" name="Pyöristetty suorakulmio 20"/>
          <p:cNvSpPr>
            <a:spLocks noChangeArrowheads="1"/>
          </p:cNvSpPr>
          <p:nvPr/>
        </p:nvSpPr>
        <p:spPr bwMode="auto">
          <a:xfrm>
            <a:off x="7358063" y="1428750"/>
            <a:ext cx="785812" cy="428625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marL="762000" indent="-285750"/>
            <a:endParaRPr lang="fi-FI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pPr eaLnBrk="1" hangingPunct="1"/>
            <a:r>
              <a:rPr lang="fi-FI" smtClean="0"/>
              <a:t>Leikkikenttä – yksilön alue </a:t>
            </a:r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</p:nvPr>
        </p:nvGraphicFramePr>
        <p:xfrm>
          <a:off x="468313" y="1412875"/>
          <a:ext cx="8207375" cy="4824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4357686" y="1835155"/>
            <a:ext cx="3068637" cy="2246769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b="1" dirty="0">
                <a:latin typeface="+mn-lt"/>
              </a:rPr>
              <a:t>Yksilö ja vapaa-aika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Hedonistiset arvot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Spontaanius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Luovuus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Huumori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Työn ilo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000" dirty="0">
                <a:latin typeface="+mn-lt"/>
              </a:rPr>
              <a:t>Erilaisuus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ovetos_2009-2010_FI">
  <a:themeElements>
    <a:clrScheme name="Novetos 2009-2010">
      <a:dk1>
        <a:srgbClr val="080808"/>
      </a:dk1>
      <a:lt1>
        <a:srgbClr val="FFFFFF"/>
      </a:lt1>
      <a:dk2>
        <a:srgbClr val="080808"/>
      </a:dk2>
      <a:lt2>
        <a:srgbClr val="FFFFFF"/>
      </a:lt2>
      <a:accent1>
        <a:srgbClr val="134C95"/>
      </a:accent1>
      <a:accent2>
        <a:srgbClr val="F5D400"/>
      </a:accent2>
      <a:accent3>
        <a:srgbClr val="7DA336"/>
      </a:accent3>
      <a:accent4>
        <a:srgbClr val="7B7B7D"/>
      </a:accent4>
      <a:accent5>
        <a:srgbClr val="FF3300"/>
      </a:accent5>
      <a:accent6>
        <a:srgbClr val="FFFFFF"/>
      </a:accent6>
      <a:hlink>
        <a:srgbClr val="9999FF"/>
      </a:hlink>
      <a:folHlink>
        <a:srgbClr val="B2B2B2"/>
      </a:folHlink>
    </a:clrScheme>
    <a:fontScheme name="Novetos 2008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Novetos_2009-2010_FI</Template>
  <TotalTime>146</TotalTime>
  <Words>342</Words>
  <Application>Microsoft Office PowerPoint</Application>
  <PresentationFormat>On-screen Show (4:3)</PresentationFormat>
  <Paragraphs>109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9</vt:i4>
      </vt:variant>
      <vt:variant>
        <vt:lpstr>Slide Titles</vt:lpstr>
      </vt:variant>
      <vt:variant>
        <vt:i4>16</vt:i4>
      </vt:variant>
    </vt:vector>
  </HeadingPairs>
  <TitlesOfParts>
    <vt:vector size="30" baseType="lpstr">
      <vt:lpstr>Arial</vt:lpstr>
      <vt:lpstr>Verdana</vt:lpstr>
      <vt:lpstr>Calibri</vt:lpstr>
      <vt:lpstr>Book Antiqua</vt:lpstr>
      <vt:lpstr>Wingdings</vt:lpstr>
      <vt:lpstr>Novetos_2009-2010_FI</vt:lpstr>
      <vt:lpstr>Novetos_2009-2010_FI</vt:lpstr>
      <vt:lpstr>Novetos_2009-2010_FI</vt:lpstr>
      <vt:lpstr>Novetos_2009-2010_FI</vt:lpstr>
      <vt:lpstr>Novetos_2009-2010_FI</vt:lpstr>
      <vt:lpstr>Novetos_2009-2010_FI</vt:lpstr>
      <vt:lpstr>Novetos_2009-2010_FI</vt:lpstr>
      <vt:lpstr>Novetos_2009-2010_FI</vt:lpstr>
      <vt:lpstr>Novetos_2009-2010_FI</vt:lpstr>
      <vt:lpstr> Arvotyöpaja 3.12.</vt:lpstr>
      <vt:lpstr>Teemat ja eteneminen</vt:lpstr>
      <vt:lpstr>Millainen olemme?</vt:lpstr>
      <vt:lpstr>Arvojen ulottuvuudet</vt:lpstr>
      <vt:lpstr>Arvoavaruus</vt:lpstr>
      <vt:lpstr>Tori - tehokkuuskenttä</vt:lpstr>
      <vt:lpstr>Torni - periaatekenttä</vt:lpstr>
      <vt:lpstr>Temppeli – idealismin kenttä</vt:lpstr>
      <vt:lpstr>Leikkikenttä – yksilön alue </vt:lpstr>
      <vt:lpstr>Arvoavaruus</vt:lpstr>
      <vt:lpstr>Kulttuuri ratkaisee</vt:lpstr>
      <vt:lpstr>Kulttuurin tasot</vt:lpstr>
      <vt:lpstr>Slide 13</vt:lpstr>
      <vt:lpstr>Miksi Metropolia sai Nobelin?</vt:lpstr>
      <vt:lpstr>Arvot eläviksi</vt:lpstr>
      <vt:lpstr>Miten toimin arvolähettiläänä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 työpaja 3.12.</dc:title>
  <dc:creator>Tuovi</dc:creator>
  <cp:lastModifiedBy>Metropolia</cp:lastModifiedBy>
  <cp:revision>14</cp:revision>
  <dcterms:created xsi:type="dcterms:W3CDTF">2009-11-11T09:47:50Z</dcterms:created>
  <dcterms:modified xsi:type="dcterms:W3CDTF">2009-12-07T11:56:15Z</dcterms:modified>
</cp:coreProperties>
</file>