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942577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9482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07539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6703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77174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04515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9724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8276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810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50347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56710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219BC-16FB-43F0-AE1F-371DA4B01B34}" type="datetimeFigureOut">
              <a:rPr lang="fi-FI" smtClean="0"/>
              <a:t>16.9.2010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2E749-49BB-4CB2-9753-425573B794E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21653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Ehdotuksia vuosisuunnitteluun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76888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Käyttäjien asetukset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fi-FI" dirty="0" smtClean="0"/>
              <a:t>Käyttäjien asetukset </a:t>
            </a:r>
          </a:p>
          <a:p>
            <a:r>
              <a:rPr lang="fi-FI" dirty="0" smtClean="0"/>
              <a:t>	- Oletustunnit tuntikategorioille (</a:t>
            </a:r>
            <a:r>
              <a:rPr lang="fi-FI" dirty="0" err="1" smtClean="0"/>
              <a:t>lukuvuosittain</a:t>
            </a:r>
            <a:r>
              <a:rPr lang="fi-FI" dirty="0" smtClean="0"/>
              <a:t>)</a:t>
            </a:r>
          </a:p>
          <a:p>
            <a:r>
              <a:rPr lang="fi-FI" dirty="0" smtClean="0"/>
              <a:t>	- Oletuskustannuspaikka muille töille</a:t>
            </a:r>
          </a:p>
          <a:p>
            <a:r>
              <a:rPr lang="fi-FI" dirty="0" smtClean="0"/>
              <a:t>	- Oletusilmoittautumisajat toteutuksille 	(</a:t>
            </a:r>
            <a:r>
              <a:rPr lang="fi-FI" dirty="0" err="1" smtClean="0"/>
              <a:t>lukuvuosittain</a:t>
            </a:r>
            <a:r>
              <a:rPr lang="fi-FI" dirty="0" smtClean="0"/>
              <a:t>)</a:t>
            </a:r>
          </a:p>
          <a:p>
            <a:r>
              <a:rPr lang="fi-FI" dirty="0" smtClean="0"/>
              <a:t>	- Suosikit tilikategoriaan, henkilöihin ja ryhmiin</a:t>
            </a:r>
          </a:p>
          <a:p>
            <a:r>
              <a:rPr lang="fi-FI" dirty="0" smtClean="0"/>
              <a:t>	- Suunnittelun aikavälin asetus (</a:t>
            </a:r>
            <a:r>
              <a:rPr lang="fi-FI" dirty="0" err="1" smtClean="0"/>
              <a:t>lukuvuosittain</a:t>
            </a:r>
            <a:r>
              <a:rPr lang="fi-FI" dirty="0" smtClean="0"/>
              <a:t>)</a:t>
            </a:r>
          </a:p>
          <a:p>
            <a:r>
              <a:rPr lang="fi-FI" dirty="0" smtClean="0"/>
              <a:t>	- Oletustoimipiste</a:t>
            </a:r>
          </a:p>
          <a:p>
            <a:r>
              <a:rPr lang="fi-FI" dirty="0" smtClean="0"/>
              <a:t>	- Oletuskieli opetukselle</a:t>
            </a:r>
          </a:p>
          <a:p>
            <a:r>
              <a:rPr lang="fi-FI" dirty="0" smtClean="0"/>
              <a:t>	- Oletusvastuuopettaja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5187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Pääkäyttäjän asetukset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Budjettien kustannuspaikkatunnisteet -&gt; työt syntyvät budjetin kustannuspaikkatunnisteille</a:t>
            </a:r>
          </a:p>
          <a:p>
            <a:r>
              <a:rPr lang="fi-FI" dirty="0" smtClean="0"/>
              <a:t>Käyttäjä voi kytkeä automatiikan myös pois päältä</a:t>
            </a:r>
          </a:p>
          <a:p>
            <a:r>
              <a:rPr lang="fi-FI" dirty="0" smtClean="0"/>
              <a:t>Tietojen vanhentaminen (kustannuspaikat, toimipisteet, tuntityypit jne.</a:t>
            </a:r>
          </a:p>
          <a:p>
            <a:r>
              <a:rPr lang="fi-FI" dirty="0" smtClean="0"/>
              <a:t>Oletusvapaajaksojen ylläpito (</a:t>
            </a:r>
            <a:r>
              <a:rPr lang="fi-FI" dirty="0" err="1" smtClean="0"/>
              <a:t>lukuvuosittain</a:t>
            </a:r>
            <a:r>
              <a:rPr lang="fi-FI" dirty="0" smtClean="0"/>
              <a:t>)</a:t>
            </a:r>
          </a:p>
          <a:p>
            <a:r>
              <a:rPr lang="fi-FI" dirty="0" smtClean="0"/>
              <a:t>Lukuvuosien, -kausien ja periodien ylläpito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0866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Toteutusten eri tilat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fi-FI" dirty="0" smtClean="0"/>
              <a:t>Luonnos (näkyy vain vuosisuunnittelijoille)</a:t>
            </a:r>
          </a:p>
          <a:p>
            <a:pPr lvl="1"/>
            <a:r>
              <a:rPr lang="fi-FI" dirty="0" smtClean="0"/>
              <a:t>Vuosisuunnittelijalla mahdollisuus muuttaa yksitäisen tai joukkion toteutusten tilaa</a:t>
            </a:r>
          </a:p>
          <a:p>
            <a:r>
              <a:rPr lang="fi-FI" dirty="0" smtClean="0"/>
              <a:t>Ehdotus (Näkyy myös opettajille työaikasuunnitelmaehdotuksena ja </a:t>
            </a:r>
            <a:r>
              <a:rPr lang="fi-FI" dirty="0" err="1" smtClean="0"/>
              <a:t>Totsu</a:t>
            </a:r>
            <a:r>
              <a:rPr lang="fi-FI" dirty="0" smtClean="0"/>
              <a:t> välineessä + lukkarintekijälle)</a:t>
            </a:r>
          </a:p>
          <a:p>
            <a:pPr lvl="1"/>
            <a:r>
              <a:rPr lang="fi-FI" dirty="0" smtClean="0"/>
              <a:t>Opettajan mahdollista lisätä aikataulutoiveet, toteutussuunnitelmatiedot kysymykset opintojaksopalautteeseen sekä määritellä tehdäänkö työtila yms.</a:t>
            </a:r>
          </a:p>
          <a:p>
            <a:r>
              <a:rPr lang="fi-FI" dirty="0" smtClean="0"/>
              <a:t>Opettajan hyväksymä ja julkaistu  (näkyy myös opiskelijalle tulevana toteutuksena)</a:t>
            </a:r>
          </a:p>
          <a:p>
            <a:pPr lvl="1"/>
            <a:r>
              <a:rPr lang="fi-FI" dirty="0" smtClean="0"/>
              <a:t>Lukkarintekijä tietää, että ko. toteutukseen ei tule </a:t>
            </a:r>
            <a:r>
              <a:rPr lang="fi-FI" dirty="0" err="1" smtClean="0"/>
              <a:t>enään</a:t>
            </a:r>
            <a:r>
              <a:rPr lang="fi-FI" dirty="0" smtClean="0"/>
              <a:t> kovin suuria muutoksia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545647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Työaikasuunnitelman eri tilat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Luonnos (näkyy vain vuosisuunnittelijoille)</a:t>
            </a:r>
          </a:p>
          <a:p>
            <a:r>
              <a:rPr lang="fi-FI" dirty="0" smtClean="0"/>
              <a:t>Ehdotus (näkyy myös opettajille)</a:t>
            </a:r>
          </a:p>
          <a:p>
            <a:r>
              <a:rPr lang="fi-FI" dirty="0" smtClean="0"/>
              <a:t>Hyväksytty (opettajan ja esimiehen vahvistama)</a:t>
            </a:r>
          </a:p>
          <a:p>
            <a:pPr lvl="1"/>
            <a:r>
              <a:rPr lang="fi-FI" dirty="0" smtClean="0"/>
              <a:t>Toteutukset on "lyöty lukkoon ko. opettajan osalta, pl. Käyttäjät joille on ko. budjettiin oikeus. </a:t>
            </a:r>
            <a:r>
              <a:rPr lang="fi-FI" dirty="0" err="1" smtClean="0"/>
              <a:t>Ko</a:t>
            </a:r>
            <a:r>
              <a:rPr lang="fi-FI" dirty="0" smtClean="0"/>
              <a:t> henkilö voivat tehdä muutoksia tai poistaa lukituksen"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16846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Herätteet &amp; viestit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fi-FI" dirty="0" smtClean="0"/>
              <a:t>Osa herätteistä tulisi automaattisesti ja toiset herätteet voisi käyttäjä lähettää käyttäjälle/käyttäjille halutessaan. Esim. erilaiset muistutukset tai tarve kertoa muutoksista johon käyttäjän on reagoitava.</a:t>
            </a:r>
          </a:p>
          <a:p>
            <a:endParaRPr lang="fi-FI" dirty="0"/>
          </a:p>
          <a:p>
            <a:r>
              <a:rPr lang="fi-FI" dirty="0" smtClean="0"/>
              <a:t>Opettaja saisi herätteitä opettajan sähköiselle työpöydälle eri asioista</a:t>
            </a:r>
          </a:p>
          <a:p>
            <a:pPr lvl="1"/>
            <a:r>
              <a:rPr lang="fi-FI" dirty="0" smtClean="0"/>
              <a:t>Uusi toteutus, jonka tietoja tulee täydentää</a:t>
            </a:r>
          </a:p>
          <a:p>
            <a:pPr lvl="1"/>
            <a:r>
              <a:rPr lang="fi-FI" dirty="0" smtClean="0"/>
              <a:t>Työaikasuunnitelman hyväksyntäpyyntö</a:t>
            </a:r>
          </a:p>
          <a:p>
            <a:pPr lvl="1"/>
            <a:r>
              <a:rPr lang="fi-FI" dirty="0" smtClean="0"/>
              <a:t>vapaajaksojen määrittelypyyntö</a:t>
            </a:r>
          </a:p>
          <a:p>
            <a:pPr lvl="1"/>
            <a:r>
              <a:rPr lang="fi-FI" dirty="0" smtClean="0"/>
              <a:t>Tuntitoiveiden kirjoittamispyyntö</a:t>
            </a:r>
          </a:p>
          <a:p>
            <a:pPr lvl="1"/>
            <a:r>
              <a:rPr lang="fi-FI" dirty="0" smtClean="0"/>
              <a:t>Toteutukselle on tullut ilmoittautumisia</a:t>
            </a:r>
          </a:p>
          <a:p>
            <a:pPr lvl="1"/>
            <a:r>
              <a:rPr lang="fi-FI" dirty="0" smtClean="0"/>
              <a:t>Ahot hakemusten käsittelypyyntöjä</a:t>
            </a:r>
          </a:p>
          <a:p>
            <a:pPr lvl="1"/>
            <a:r>
              <a:rPr lang="fi-FI" dirty="0" smtClean="0"/>
              <a:t>Viestit opiskelijoilta, koulutuspäälliköiltä (viestit säilyy) (</a:t>
            </a:r>
            <a:r>
              <a:rPr lang="fi-FI" dirty="0" err="1" smtClean="0"/>
              <a:t>tarcking</a:t>
            </a:r>
            <a:r>
              <a:rPr lang="fi-FI" dirty="0" smtClean="0"/>
              <a:t> numero, jolla myös sähköpostit tallentuu)</a:t>
            </a:r>
            <a:endParaRPr lang="fi-FI" dirty="0" smtClean="0"/>
          </a:p>
          <a:p>
            <a:pPr marL="457200" lvl="1" indent="0">
              <a:buNone/>
            </a:pPr>
            <a:endParaRPr lang="fi-FI" dirty="0" smtClean="0"/>
          </a:p>
          <a:p>
            <a:r>
              <a:rPr lang="fi-FI" dirty="0" smtClean="0"/>
              <a:t>Vuosisuunnittelija saisi herätteitä sähköiselle työpöydälle</a:t>
            </a:r>
          </a:p>
          <a:p>
            <a:pPr lvl="1"/>
            <a:r>
              <a:rPr lang="fi-FI" dirty="0" smtClean="0"/>
              <a:t>Opettajan muutostoiveet koskien työaikasuunnitelmaa</a:t>
            </a:r>
          </a:p>
          <a:p>
            <a:pPr lvl="1"/>
            <a:r>
              <a:rPr lang="fi-FI" dirty="0" smtClean="0"/>
              <a:t>Lukkarintekijä on saanut työnsä valmiiksi ryhmän/budjetin osalta</a:t>
            </a:r>
          </a:p>
          <a:p>
            <a:pPr lvl="1"/>
            <a:r>
              <a:rPr lang="fi-FI" dirty="0" smtClean="0"/>
              <a:t>Mitä lisää?</a:t>
            </a:r>
          </a:p>
          <a:p>
            <a:pPr marL="0" indent="0">
              <a:buNone/>
            </a:pPr>
            <a:endParaRPr lang="fi-FI" dirty="0"/>
          </a:p>
          <a:p>
            <a:r>
              <a:rPr lang="fi-FI" dirty="0" smtClean="0"/>
              <a:t>Lukkarintekijä saisi herätteitä sähköiselle työpöydälle</a:t>
            </a:r>
          </a:p>
          <a:p>
            <a:pPr lvl="1"/>
            <a:r>
              <a:rPr lang="fi-FI" dirty="0" smtClean="0"/>
              <a:t>Jos toteutuksiin tulee olennaisia muutoksia sen jälkeen, kun toteutukselle on tehty jo opetustapahtumia kalenteriin (toimipiste </a:t>
            </a:r>
            <a:r>
              <a:rPr lang="fi-FI" dirty="0" err="1" smtClean="0"/>
              <a:t>muutttuu</a:t>
            </a:r>
            <a:r>
              <a:rPr lang="fi-FI" dirty="0" smtClean="0"/>
              <a:t>, tuntimäärät muuttuu, opettaja muuttaa rytmitys tai tilatoiveitaan jne.)</a:t>
            </a:r>
          </a:p>
          <a:p>
            <a:pPr lvl="1"/>
            <a:r>
              <a:rPr lang="fi-FI" dirty="0" smtClean="0"/>
              <a:t>Mitä lisää?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85636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292</Words>
  <Application>Microsoft Office PowerPoint</Application>
  <PresentationFormat>On-screen Show (4:3)</PresentationFormat>
  <Paragraphs>49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Ehdotuksia vuosisuunnitteluun</vt:lpstr>
      <vt:lpstr>Käyttäjien asetukset</vt:lpstr>
      <vt:lpstr>Pääkäyttäjän asetukset</vt:lpstr>
      <vt:lpstr>Toteutusten eri tilat</vt:lpstr>
      <vt:lpstr>Työaikasuunnitelman eri tilat</vt:lpstr>
      <vt:lpstr>Herätteet &amp; viestit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Ehdotuksia vuosisuunnitteluun</dc:title>
  <dc:creator>Jaakko Rannila</dc:creator>
  <cp:lastModifiedBy>Jaakko Rannila</cp:lastModifiedBy>
  <cp:revision>6</cp:revision>
  <dcterms:created xsi:type="dcterms:W3CDTF">2010-09-14T06:10:16Z</dcterms:created>
  <dcterms:modified xsi:type="dcterms:W3CDTF">2010-09-16T09:57:57Z</dcterms:modified>
</cp:coreProperties>
</file>