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6"/>
  </p:notesMasterIdLst>
  <p:handoutMasterIdLst>
    <p:handoutMasterId r:id="rId7"/>
  </p:handoutMasterIdLst>
  <p:sldIdLst>
    <p:sldId id="326" r:id="rId2"/>
    <p:sldId id="259" r:id="rId3"/>
    <p:sldId id="313" r:id="rId4"/>
    <p:sldId id="296" r:id="rId5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40" d="100"/>
          <a:sy n="40" d="100"/>
        </p:scale>
        <p:origin x="1372" y="28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10/11/2017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5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hyperlink" Target="http://www.inspiraatio.mediaparkki.com/wp-content/uploads/2013/02/cd2-logo-milla-moilane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spiraatio.mediaparkki.com/wp-content/uploads/2013/02/cd2-logo-milla-moilanen.png" TargetMode="External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5" Type="http://schemas.openxmlformats.org/officeDocument/2006/relationships/hyperlink" Target="http://www.metropolia.fi/ajankohtaista/uutiset/?tx_ttnews%5btt_news%5d=3948&amp;cHash=95b5644005f0364f2113d365bae4acc6" TargetMode="External"/><Relationship Id="rId4" Type="http://schemas.openxmlformats.org/officeDocument/2006/relationships/image" Target="../media/image14.jpe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Tiivistelmäkalvot arkistoon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Ja lopuksi: ilmoitamme toteutuneesta projektista </a:t>
            </a:r>
            <a:r>
              <a:rPr lang="fi-FI" dirty="0" err="1" smtClean="0"/>
              <a:t>MINNOtoimistoon</a:t>
            </a:r>
            <a:r>
              <a:rPr lang="fi-FI" dirty="0" smtClean="0"/>
              <a:t> Metropoliassa! </a:t>
            </a:r>
            <a:r>
              <a:rPr lang="fi-FI" dirty="0" smtClean="0"/>
              <a:t>Täytä lyhyesti</a:t>
            </a:r>
            <a:r>
              <a:rPr lang="fi-FI" dirty="0" smtClean="0"/>
              <a:t>. Muista tiimin jäsenten nimet ja koulutusohjelmat!</a:t>
            </a:r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2019183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Lopputuotoksen nimi tai kuvaus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Mihin haasteeseen etsittiin uutta ratkaisua? Ks. Seuraavan kalvon esimerkki</a:t>
            </a:r>
          </a:p>
          <a:p>
            <a:pPr>
              <a:defRPr/>
            </a:pPr>
            <a:r>
              <a:rPr lang="fi-FI" sz="1800" dirty="0" smtClean="0"/>
              <a:t>Tulokset: Kuvailuteksti </a:t>
            </a:r>
          </a:p>
          <a:p>
            <a:pPr>
              <a:defRPr/>
            </a:pPr>
            <a:r>
              <a:rPr lang="fi-FI" sz="1800" dirty="0" smtClean="0"/>
              <a:t>Kuvailu jatkuu</a:t>
            </a:r>
          </a:p>
          <a:p>
            <a:pPr>
              <a:defRPr/>
            </a:pPr>
            <a:r>
              <a:rPr lang="fi-FI" sz="1800" dirty="0" smtClean="0"/>
              <a:t>Tilaaja/yhteistyökumppani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Luettele projekteihin osallistuneiden opiskelijat ja opiskelijoiden koulutusalat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Linkki/ Linkit lisätietoihin tai raportteihin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 lisätietoja varten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4892169" y="1380665"/>
            <a:ext cx="3810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rgbClr val="FF0000"/>
                </a:solidFill>
              </a:rPr>
              <a:t>Vaihda KUVA ja logo tähän</a:t>
            </a:r>
            <a:endParaRPr lang="fi-FI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Laulunopetussovellus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62" y="160988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Haaste: Koulujen musiikinopettajilla </a:t>
            </a:r>
          </a:p>
          <a:p>
            <a:pPr marL="0" indent="0">
              <a:buNone/>
              <a:defRPr/>
            </a:pPr>
            <a:r>
              <a:rPr lang="fi-FI" sz="1800" dirty="0">
                <a:cs typeface="Tahoma" pitchFamily="34" charset="0"/>
              </a:rPr>
              <a:t>	</a:t>
            </a:r>
            <a:r>
              <a:rPr lang="fi-FI" sz="1800" dirty="0" smtClean="0">
                <a:cs typeface="Tahoma" pitchFamily="34" charset="0"/>
              </a:rPr>
              <a:t>ei ole riittävää tietotaitoa ja välineitä opettaa laulua</a:t>
            </a:r>
          </a:p>
          <a:p>
            <a:pPr>
              <a:defRPr/>
            </a:pPr>
            <a:r>
              <a:rPr lang="fi-FI" sz="1800" dirty="0"/>
              <a:t>Laulua kaikille! </a:t>
            </a:r>
            <a:r>
              <a:rPr lang="fi-FI" sz="1800" dirty="0" smtClean="0"/>
              <a:t>&gt; ensimmäinen </a:t>
            </a:r>
            <a:r>
              <a:rPr lang="fi-FI" sz="1800" dirty="0"/>
              <a:t>suomenkielinen digitaalisessa muodossa oleva kattava opetusmateriaalikokonaisuus laulunopetukseen. Materiaali on suunnattu ja suunniteltu peruskouluikäisten 7-12 </a:t>
            </a:r>
            <a:r>
              <a:rPr lang="fi-FI" sz="1800" dirty="0" err="1"/>
              <a:t>vuotiaiden</a:t>
            </a:r>
            <a:r>
              <a:rPr lang="fi-FI" sz="1800" dirty="0"/>
              <a:t> lasten opetukseen. 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Mobiilisovellus</a:t>
            </a:r>
            <a:r>
              <a:rPr lang="fi-FI" sz="1800" dirty="0"/>
              <a:t>, joka sisältää musiikkia, videoita ja tekstiä </a:t>
            </a:r>
            <a:r>
              <a:rPr lang="fi-FI" sz="1800" dirty="0" smtClean="0"/>
              <a:t>ja helppo</a:t>
            </a:r>
            <a:r>
              <a:rPr lang="fi-FI" sz="1800" dirty="0"/>
              <a:t>, intuitiivinen, mielenkiintoinen ja hauska.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Musiikkipedagogi, graafikko, musiikin tuottaja, videoiden tuottaja, koodaaja, markkinointi/myynti</a:t>
            </a:r>
          </a:p>
          <a:p>
            <a:pPr>
              <a:defRPr/>
            </a:pPr>
            <a:r>
              <a:rPr lang="fi-FI" sz="1800" dirty="0">
                <a:cs typeface="Tahoma" pitchFamily="34" charset="0"/>
              </a:rPr>
              <a:t>Yhteistyökumppani: </a:t>
            </a:r>
            <a:r>
              <a:rPr lang="fi-FI" sz="1800" dirty="0" smtClean="0">
                <a:cs typeface="Tahoma" pitchFamily="34" charset="0"/>
              </a:rPr>
              <a:t>ei ole, syntynyt opiskelijoiden työelämässä löytämästä tarpeesta</a:t>
            </a:r>
            <a:endParaRPr lang="fi-FI" sz="1800" dirty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/>
              <a:t>AVEKin</a:t>
            </a:r>
            <a:r>
              <a:rPr lang="fi-FI" sz="1800" dirty="0"/>
              <a:t> järjestämään </a:t>
            </a:r>
            <a:r>
              <a:rPr lang="fi-FI" sz="1800" dirty="0">
                <a:hlinkClick r:id="rId5"/>
              </a:rPr>
              <a:t>cd</a:t>
            </a:r>
            <a:r>
              <a:rPr lang="fi-FI" sz="1800" baseline="30000" dirty="0">
                <a:hlinkClick r:id="rId5"/>
              </a:rPr>
              <a:t>2</a:t>
            </a:r>
            <a:r>
              <a:rPr lang="fi-FI" sz="1800" dirty="0">
                <a:hlinkClick r:id="rId5"/>
              </a:rPr>
              <a:t> –</a:t>
            </a:r>
            <a:r>
              <a:rPr lang="fi-FI" sz="1800" dirty="0" err="1" smtClean="0">
                <a:hlinkClick r:id="rId5"/>
              </a:rPr>
              <a:t>pitchauskilpailun</a:t>
            </a:r>
            <a:r>
              <a:rPr lang="fi-FI" sz="1800" dirty="0" smtClean="0">
                <a:hlinkClick r:id="rId5"/>
              </a:rPr>
              <a:t> </a:t>
            </a:r>
            <a:r>
              <a:rPr lang="fi-FI" sz="1800" dirty="0" smtClean="0"/>
              <a:t>neljän parhaan joukossa 2500 e palkinto </a:t>
            </a:r>
          </a:p>
          <a:p>
            <a:pPr>
              <a:defRPr/>
            </a:pPr>
            <a:r>
              <a:rPr lang="fi-FI" sz="1800" dirty="0" smtClean="0"/>
              <a:t>Ohjaava opettaja Laura-Maija Hero/ Kulttuurituotanto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llipsi 3"/>
          <p:cNvSpPr/>
          <p:nvPr/>
        </p:nvSpPr>
        <p:spPr bwMode="auto">
          <a:xfrm>
            <a:off x="629392" y="237506"/>
            <a:ext cx="3621974" cy="53439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Esimerkki</a:t>
            </a:r>
          </a:p>
        </p:txBody>
      </p:sp>
    </p:spTree>
    <p:extLst>
      <p:ext uri="{BB962C8B-B14F-4D97-AF65-F5344CB8AC3E}">
        <p14:creationId xmlns:p14="http://schemas.microsoft.com/office/powerpoint/2010/main" val="308563833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5533</TotalTime>
  <Words>132</Words>
  <Application>Microsoft Office PowerPoint</Application>
  <PresentationFormat>On-screen Show (4:3)</PresentationFormat>
  <Paragraphs>38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  <vt:variant>
        <vt:lpstr>Custom Shows</vt:lpstr>
      </vt:variant>
      <vt:variant>
        <vt:i4>18</vt:i4>
      </vt:variant>
    </vt:vector>
  </HeadingPairs>
  <TitlesOfParts>
    <vt:vector size="28" baseType="lpstr">
      <vt:lpstr>ＭＳ Ｐゴシック</vt:lpstr>
      <vt:lpstr>Arial</vt:lpstr>
      <vt:lpstr>Tahoma</vt:lpstr>
      <vt:lpstr>Times</vt:lpstr>
      <vt:lpstr>Wingdings</vt:lpstr>
      <vt:lpstr>2_Metropolia_strategia</vt:lpstr>
      <vt:lpstr>Tiivistelmäkalvot arkistoon</vt:lpstr>
      <vt:lpstr>Lopputuotoksen nimi tai kuvaus </vt:lpstr>
      <vt:lpstr>Laulunopetussovellus 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Laura-Maija Hero</cp:lastModifiedBy>
  <cp:revision>174</cp:revision>
  <dcterms:created xsi:type="dcterms:W3CDTF">2012-03-26T07:11:52Z</dcterms:created>
  <dcterms:modified xsi:type="dcterms:W3CDTF">2017-10-11T09:12:38Z</dcterms:modified>
</cp:coreProperties>
</file>