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9"/>
  </p:notesMasterIdLst>
  <p:handoutMasterIdLst>
    <p:handoutMasterId r:id="rId10"/>
  </p:handoutMasterIdLst>
  <p:sldIdLst>
    <p:sldId id="265" r:id="rId3"/>
    <p:sldId id="324" r:id="rId4"/>
    <p:sldId id="319" r:id="rId5"/>
    <p:sldId id="308" r:id="rId6"/>
    <p:sldId id="313" r:id="rId7"/>
    <p:sldId id="321" r:id="rId8"/>
  </p:sldIdLst>
  <p:sldSz cx="12188825" cy="6858000"/>
  <p:notesSz cx="6858000" cy="9144000"/>
  <p:custDataLst>
    <p:tags r:id="rId1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4030">
          <p15:clr>
            <a:srgbClr val="A4A3A4"/>
          </p15:clr>
        </p15:guide>
        <p15:guide id="3" orient="horz" pos="371">
          <p15:clr>
            <a:srgbClr val="A4A3A4"/>
          </p15:clr>
        </p15:guide>
        <p15:guide id="4" orient="horz" pos="1152">
          <p15:clr>
            <a:srgbClr val="A4A3A4"/>
          </p15:clr>
        </p15:guide>
        <p15:guide id="5" orient="horz" pos="1018">
          <p15:clr>
            <a:srgbClr val="A4A3A4"/>
          </p15:clr>
        </p15:guide>
        <p15:guide id="6" orient="horz" pos="3886">
          <p15:clr>
            <a:srgbClr val="A4A3A4"/>
          </p15:clr>
        </p15:guide>
        <p15:guide id="7" orient="horz">
          <p15:clr>
            <a:srgbClr val="A4A3A4"/>
          </p15:clr>
        </p15:guide>
        <p15:guide id="8" orient="horz" pos="528">
          <p15:clr>
            <a:srgbClr val="A4A3A4"/>
          </p15:clr>
        </p15:guide>
        <p15:guide id="9" pos="3839">
          <p15:clr>
            <a:srgbClr val="A4A3A4"/>
          </p15:clr>
        </p15:guide>
        <p15:guide id="10" pos="1247">
          <p15:clr>
            <a:srgbClr val="A4A3A4"/>
          </p15:clr>
        </p15:guide>
        <p15:guide id="11" pos="7007">
          <p15:clr>
            <a:srgbClr val="A4A3A4"/>
          </p15:clr>
        </p15:guide>
        <p15:guide id="12" pos="4415">
          <p15:clr>
            <a:srgbClr val="A4A3A4"/>
          </p15:clr>
        </p15:guide>
        <p15:guide id="13" pos="6863">
          <p15:clr>
            <a:srgbClr val="A4A3A4"/>
          </p15:clr>
        </p15:guide>
        <p15:guide id="14" pos="7295">
          <p15:clr>
            <a:srgbClr val="A4A3A4"/>
          </p15:clr>
        </p15:guide>
        <p15:guide id="15" pos="1535">
          <p15:clr>
            <a:srgbClr val="A4A3A4"/>
          </p15:clr>
        </p15:guide>
        <p15:guide id="16" pos="6143">
          <p15:clr>
            <a:srgbClr val="A4A3A4"/>
          </p15:clr>
        </p15:guide>
        <p15:guide id="17" pos="355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5D5D5"/>
    <a:srgbClr val="0B272F"/>
    <a:srgbClr val="8EB414"/>
    <a:srgbClr val="E68010"/>
    <a:srgbClr val="339C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29" autoAdjust="0"/>
  </p:normalViewPr>
  <p:slideViewPr>
    <p:cSldViewPr showGuides="1">
      <p:cViewPr varScale="1">
        <p:scale>
          <a:sx n="70" d="100"/>
          <a:sy n="70" d="100"/>
        </p:scale>
        <p:origin x="500" y="56"/>
      </p:cViewPr>
      <p:guideLst>
        <p:guide orient="horz" pos="2160"/>
        <p:guide orient="horz" pos="4030"/>
        <p:guide orient="horz" pos="371"/>
        <p:guide orient="horz" pos="1152"/>
        <p:guide orient="horz" pos="1018"/>
        <p:guide orient="horz" pos="3886"/>
        <p:guide orient="horz"/>
        <p:guide orient="horz" pos="528"/>
        <p:guide pos="3839"/>
        <p:guide pos="1247"/>
        <p:guide pos="7007"/>
        <p:guide pos="4415"/>
        <p:guide pos="6863"/>
        <p:guide pos="7295"/>
        <p:guide pos="1535"/>
        <p:guide pos="6143"/>
        <p:guide pos="355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666"/>
    </p:cViewPr>
  </p:sorterViewPr>
  <p:notesViewPr>
    <p:cSldViewPr showGuides="1">
      <p:cViewPr varScale="1">
        <p:scale>
          <a:sx n="66" d="100"/>
          <a:sy n="66" d="100"/>
        </p:scale>
        <p:origin x="285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fi-FI"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fi-FI" sz="1200"/>
            </a:lvl1pPr>
          </a:lstStyle>
          <a:p>
            <a:fld id="{D0CC69C6-EE0B-4D8B-9C71-C36EFED094F2}" type="datetimeFigureOut">
              <a:rPr lang="fi-FI"/>
              <a:t>22.8.2017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fi-FI" sz="1200"/>
            </a:lvl1pPr>
          </a:lstStyle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fi-FI" sz="1200"/>
            </a:lvl1pPr>
          </a:lstStyle>
          <a:p>
            <a:fld id="{C60DD202-58A1-4ABD-B068-DFFCA0C44EAC}" type="slidenum">
              <a:rPr lang="fi-FI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064219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fi-FI"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fi-FI" sz="1200"/>
            </a:lvl1pPr>
          </a:lstStyle>
          <a:p>
            <a:fld id="{3ABD2D7A-D230-4F91-BD59-0A39C2703BA8}" type="datetimeFigureOut">
              <a:t>22.8.2017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fi-FI"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fi-FI" sz="1200"/>
            </a:lvl1pPr>
          </a:lstStyle>
          <a:p>
            <a:fld id="{F93199CD-3E1B-4AE6-990F-76F925F5EA9F}" type="slidenum"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76579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lang="fi-FI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fi-FI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fi-FI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fi-FI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fi-FI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fi-FI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fi-FI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fi-FI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fi-FI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Otsikkodia">
    <p:bg>
      <p:bgPr>
        <a:gradFill>
          <a:gsLst>
            <a:gs pos="10000">
              <a:srgbClr val="06171C"/>
            </a:gs>
            <a:gs pos="100000">
              <a:srgbClr val="134251"/>
            </a:gs>
            <a:gs pos="65000">
              <a:srgbClr val="134251"/>
            </a:gs>
          </a:gsLst>
          <a:lin ang="135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uva 8" descr="Suuri valtameriaalto" title="Valtameriaalto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6551612" cy="6857942"/>
          </a:xfrm>
          <a:prstGeom prst="rect">
            <a:avLst/>
          </a:prstGeom>
        </p:spPr>
      </p:pic>
      <p:sp>
        <p:nvSpPr>
          <p:cNvPr id="8" name="Suorakulmio 7"/>
          <p:cNvSpPr/>
          <p:nvPr/>
        </p:nvSpPr>
        <p:spPr>
          <a:xfrm>
            <a:off x="6094411" y="0"/>
            <a:ext cx="457201" cy="6858000"/>
          </a:xfrm>
          <a:prstGeom prst="rect">
            <a:avLst/>
          </a:prstGeom>
          <a:solidFill>
            <a:srgbClr val="134251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7008813" y="1600200"/>
            <a:ext cx="4572001" cy="3733800"/>
          </a:xfrm>
        </p:spPr>
        <p:txBody>
          <a:bodyPr anchor="b">
            <a:normAutofit/>
          </a:bodyPr>
          <a:lstStyle>
            <a:lvl1pPr latinLnBrk="0">
              <a:lnSpc>
                <a:spcPct val="80000"/>
              </a:lnSpc>
              <a:defRPr lang="fi-FI" sz="5400">
                <a:solidFill>
                  <a:schemeClr val="tx1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7008813" y="5562599"/>
            <a:ext cx="4571999" cy="835025"/>
          </a:xfrm>
        </p:spPr>
        <p:txBody>
          <a:bodyPr>
            <a:normAutofit/>
          </a:bodyPr>
          <a:lstStyle>
            <a:lvl1pPr marL="0" indent="0" algn="l" latinLnBrk="0">
              <a:spcBef>
                <a:spcPts val="0"/>
              </a:spcBef>
              <a:buNone/>
              <a:defRPr lang="fi-FI" sz="2000" cap="none" baseline="0">
                <a:solidFill>
                  <a:schemeClr val="tx2"/>
                </a:solidFill>
              </a:defRPr>
            </a:lvl1pPr>
            <a:lvl2pPr marL="457200" indent="0" algn="ctr" latinLnBrk="0">
              <a:buNone/>
              <a:defRPr lang="fi-FI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 latinLnBrk="0">
              <a:buNone/>
              <a:defRPr lang="fi-FI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 latinLnBrk="0">
              <a:buNone/>
              <a:defRPr lang="fi-FI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 latinLnBrk="0">
              <a:buNone/>
              <a:defRPr lang="fi-FI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 latinLnBrk="0">
              <a:buNone/>
              <a:defRPr lang="fi-FI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 latinLnBrk="0">
              <a:buNone/>
              <a:defRPr lang="fi-FI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 latinLnBrk="0">
              <a:buNone/>
              <a:defRPr lang="fi-FI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 latinLnBrk="0">
              <a:buNone/>
              <a:defRPr lang="fi-FI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94999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t>22.8.2017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60095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9142412" y="609600"/>
            <a:ext cx="1981201" cy="5638800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1522412" y="609600"/>
            <a:ext cx="7391399" cy="5638800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t>22.8.2017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079035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>
            <a:lvl5pPr latinLnBrk="0">
              <a:defRPr lang="fi-FI"/>
            </a:lvl5pPr>
            <a:lvl6pPr latinLnBrk="0">
              <a:defRPr lang="fi-FI"/>
            </a:lvl6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t>22.8.2017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38254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Osan ylätunniste">
    <p:bg>
      <p:bgPr>
        <a:gradFill>
          <a:gsLst>
            <a:gs pos="10000">
              <a:srgbClr val="06171C"/>
            </a:gs>
            <a:gs pos="100000">
              <a:srgbClr val="134251"/>
            </a:gs>
            <a:gs pos="65000">
              <a:srgbClr val="134251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2436812" y="1616074"/>
            <a:ext cx="7315198" cy="2727325"/>
          </a:xfrm>
        </p:spPr>
        <p:txBody>
          <a:bodyPr anchor="b">
            <a:normAutofit/>
          </a:bodyPr>
          <a:lstStyle>
            <a:lvl1pPr algn="l" latinLnBrk="0">
              <a:lnSpc>
                <a:spcPct val="80000"/>
              </a:lnSpc>
              <a:defRPr lang="fi-FI" sz="4800" b="0" cap="none" baseline="0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2436814" y="4495800"/>
            <a:ext cx="7315198" cy="1673225"/>
          </a:xfrm>
        </p:spPr>
        <p:txBody>
          <a:bodyPr anchor="t">
            <a:normAutofit/>
          </a:bodyPr>
          <a:lstStyle>
            <a:lvl1pPr marL="0" indent="0" latinLnBrk="0">
              <a:spcBef>
                <a:spcPts val="0"/>
              </a:spcBef>
              <a:buNone/>
              <a:defRPr lang="fi-FI" sz="2400" cap="none" baseline="0">
                <a:solidFill>
                  <a:schemeClr val="tx2"/>
                </a:solidFill>
              </a:defRPr>
            </a:lvl1pPr>
            <a:lvl2pPr marL="457200" indent="0" latinLnBrk="0">
              <a:buNone/>
              <a:defRPr lang="fi-FI"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latinLnBrk="0">
              <a:buNone/>
              <a:defRPr lang="fi-FI"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latinLnBrk="0">
              <a:buNone/>
              <a:defRPr lang="fi-FI"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latinLnBrk="0">
              <a:buNone/>
              <a:defRPr lang="fi-FI"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latinLnBrk="0">
              <a:buNone/>
              <a:defRPr lang="fi-FI"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latinLnBrk="0">
              <a:buNone/>
              <a:defRPr lang="fi-FI"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latinLnBrk="0">
              <a:buNone/>
              <a:defRPr lang="fi-FI"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latinLnBrk="0">
              <a:buNone/>
              <a:defRPr lang="fi-FI"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t>22.8.2017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761813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979613" y="381000"/>
            <a:ext cx="9144000" cy="1219200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1979613" y="1828800"/>
            <a:ext cx="4419599" cy="4419600"/>
          </a:xfrm>
        </p:spPr>
        <p:txBody>
          <a:bodyPr>
            <a:normAutofit/>
          </a:bodyPr>
          <a:lstStyle>
            <a:lvl1pPr latinLnBrk="0">
              <a:defRPr lang="fi-FI" sz="2400"/>
            </a:lvl1pPr>
            <a:lvl2pPr latinLnBrk="0">
              <a:defRPr lang="fi-FI" sz="2000"/>
            </a:lvl2pPr>
            <a:lvl3pPr latinLnBrk="0">
              <a:defRPr lang="fi-FI" sz="1800"/>
            </a:lvl3pPr>
            <a:lvl4pPr latinLnBrk="0">
              <a:defRPr lang="fi-FI" sz="1600"/>
            </a:lvl4pPr>
            <a:lvl5pPr latinLnBrk="0">
              <a:defRPr lang="fi-FI" sz="1600"/>
            </a:lvl5pPr>
            <a:lvl6pPr marL="2057400" latinLnBrk="0">
              <a:defRPr lang="fi-FI" sz="1600"/>
            </a:lvl6pPr>
            <a:lvl7pPr marL="2057400" latinLnBrk="0">
              <a:defRPr lang="fi-FI" sz="1600"/>
            </a:lvl7pPr>
            <a:lvl8pPr marL="2057400" latinLnBrk="0">
              <a:defRPr lang="fi-FI" sz="1600"/>
            </a:lvl8pPr>
            <a:lvl9pPr marL="2057400" latinLnBrk="0">
              <a:defRPr lang="fi-FI"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6704015" y="1828800"/>
            <a:ext cx="4419600" cy="4419600"/>
          </a:xfrm>
        </p:spPr>
        <p:txBody>
          <a:bodyPr>
            <a:normAutofit/>
          </a:bodyPr>
          <a:lstStyle>
            <a:lvl1pPr latinLnBrk="0">
              <a:defRPr lang="fi-FI" sz="2400"/>
            </a:lvl1pPr>
            <a:lvl2pPr latinLnBrk="0">
              <a:defRPr lang="fi-FI" sz="2000"/>
            </a:lvl2pPr>
            <a:lvl3pPr latinLnBrk="0">
              <a:defRPr lang="fi-FI" sz="1800"/>
            </a:lvl3pPr>
            <a:lvl4pPr latinLnBrk="0">
              <a:defRPr lang="fi-FI" sz="1600"/>
            </a:lvl4pPr>
            <a:lvl5pPr latinLnBrk="0">
              <a:defRPr lang="fi-FI" sz="1600"/>
            </a:lvl5pPr>
            <a:lvl6pPr marL="2057400" latinLnBrk="0">
              <a:defRPr lang="fi-FI" sz="1600"/>
            </a:lvl6pPr>
            <a:lvl7pPr marL="2057400" latinLnBrk="0">
              <a:defRPr lang="fi-FI" sz="1600"/>
            </a:lvl7pPr>
            <a:lvl8pPr marL="2057400" latinLnBrk="0">
              <a:defRPr lang="fi-FI" sz="1600"/>
            </a:lvl8pPr>
            <a:lvl9pPr marL="2057400" latinLnBrk="0">
              <a:defRPr lang="fi-FI"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t>22.8.2017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825340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978023" y="381000"/>
            <a:ext cx="9144002" cy="1219200"/>
          </a:xfrm>
        </p:spPr>
        <p:txBody>
          <a:bodyPr/>
          <a:lstStyle>
            <a:lvl1pPr latinLnBrk="0">
              <a:defRPr lang="fi-FI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1978022" y="1828800"/>
            <a:ext cx="4416552" cy="838200"/>
          </a:xfrm>
        </p:spPr>
        <p:txBody>
          <a:bodyPr anchor="ctr">
            <a:noAutofit/>
          </a:bodyPr>
          <a:lstStyle>
            <a:lvl1pPr marL="0" indent="0" latinLnBrk="0">
              <a:spcBef>
                <a:spcPts val="0"/>
              </a:spcBef>
              <a:buNone/>
              <a:defRPr lang="fi-FI" sz="2400" b="0" cap="none" baseline="0">
                <a:solidFill>
                  <a:schemeClr val="tx2"/>
                </a:solidFill>
              </a:defRPr>
            </a:lvl1pPr>
            <a:lvl2pPr marL="457200" indent="0" latinLnBrk="0">
              <a:buNone/>
              <a:defRPr lang="fi-FI" sz="2000" b="1"/>
            </a:lvl2pPr>
            <a:lvl3pPr marL="914400" indent="0" latinLnBrk="0">
              <a:buNone/>
              <a:defRPr lang="fi-FI" sz="1800" b="1"/>
            </a:lvl3pPr>
            <a:lvl4pPr marL="1371600" indent="0" latinLnBrk="0">
              <a:buNone/>
              <a:defRPr lang="fi-FI" sz="1600" b="1"/>
            </a:lvl4pPr>
            <a:lvl5pPr marL="1828800" indent="0" latinLnBrk="0">
              <a:buNone/>
              <a:defRPr lang="fi-FI" sz="1600" b="1"/>
            </a:lvl5pPr>
            <a:lvl6pPr marL="2286000" indent="0" latinLnBrk="0">
              <a:buNone/>
              <a:defRPr lang="fi-FI" sz="1600" b="1"/>
            </a:lvl6pPr>
            <a:lvl7pPr marL="2743200" indent="0" latinLnBrk="0">
              <a:buNone/>
              <a:defRPr lang="fi-FI" sz="1600" b="1"/>
            </a:lvl7pPr>
            <a:lvl8pPr marL="3200400" indent="0" latinLnBrk="0">
              <a:buNone/>
              <a:defRPr lang="fi-FI" sz="1600" b="1"/>
            </a:lvl8pPr>
            <a:lvl9pPr marL="3657600" indent="0" latinLnBrk="0">
              <a:buNone/>
              <a:defRPr lang="fi-FI"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1978022" y="2743200"/>
            <a:ext cx="4416552" cy="3505200"/>
          </a:xfrm>
        </p:spPr>
        <p:txBody>
          <a:bodyPr>
            <a:normAutofit/>
          </a:bodyPr>
          <a:lstStyle>
            <a:lvl1pPr latinLnBrk="0">
              <a:defRPr lang="fi-FI" sz="2000"/>
            </a:lvl1pPr>
            <a:lvl2pPr latinLnBrk="0">
              <a:defRPr lang="fi-FI" sz="1800"/>
            </a:lvl2pPr>
            <a:lvl3pPr latinLnBrk="0">
              <a:defRPr lang="fi-FI" sz="1600"/>
            </a:lvl3pPr>
            <a:lvl4pPr latinLnBrk="0">
              <a:defRPr lang="fi-FI" sz="1400"/>
            </a:lvl4pPr>
            <a:lvl5pPr marL="2057400" latinLnBrk="0">
              <a:defRPr lang="fi-FI" sz="1400"/>
            </a:lvl5pPr>
            <a:lvl6pPr marL="2057400" latinLnBrk="0">
              <a:defRPr lang="fi-FI" sz="1400"/>
            </a:lvl6pPr>
            <a:lvl7pPr marL="2057400" latinLnBrk="0">
              <a:defRPr lang="fi-FI" sz="1400"/>
            </a:lvl7pPr>
            <a:lvl8pPr marL="2057400" latinLnBrk="0">
              <a:defRPr lang="fi-FI" sz="1400"/>
            </a:lvl8pPr>
            <a:lvl9pPr marL="2057400" latinLnBrk="0">
              <a:defRPr lang="fi-FI" sz="14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6705472" y="1828800"/>
            <a:ext cx="4416552" cy="838200"/>
          </a:xfrm>
        </p:spPr>
        <p:txBody>
          <a:bodyPr anchor="ctr">
            <a:noAutofit/>
          </a:bodyPr>
          <a:lstStyle>
            <a:lvl1pPr marL="0" indent="0" latinLnBrk="0">
              <a:spcBef>
                <a:spcPts val="0"/>
              </a:spcBef>
              <a:buNone/>
              <a:defRPr lang="fi-FI" sz="2400" b="0" cap="none" baseline="0">
                <a:solidFill>
                  <a:schemeClr val="tx2"/>
                </a:solidFill>
              </a:defRPr>
            </a:lvl1pPr>
            <a:lvl2pPr marL="457200" indent="0" latinLnBrk="0">
              <a:buNone/>
              <a:defRPr lang="fi-FI" sz="2000" b="1"/>
            </a:lvl2pPr>
            <a:lvl3pPr marL="914400" indent="0" latinLnBrk="0">
              <a:buNone/>
              <a:defRPr lang="fi-FI" sz="1800" b="1"/>
            </a:lvl3pPr>
            <a:lvl4pPr marL="1371600" indent="0" latinLnBrk="0">
              <a:buNone/>
              <a:defRPr lang="fi-FI" sz="1600" b="1"/>
            </a:lvl4pPr>
            <a:lvl5pPr marL="1828800" indent="0" latinLnBrk="0">
              <a:buNone/>
              <a:defRPr lang="fi-FI" sz="1600" b="1"/>
            </a:lvl5pPr>
            <a:lvl6pPr marL="2286000" indent="0" latinLnBrk="0">
              <a:buNone/>
              <a:defRPr lang="fi-FI" sz="1600" b="1"/>
            </a:lvl6pPr>
            <a:lvl7pPr marL="2743200" indent="0" latinLnBrk="0">
              <a:buNone/>
              <a:defRPr lang="fi-FI" sz="1600" b="1"/>
            </a:lvl7pPr>
            <a:lvl8pPr marL="3200400" indent="0" latinLnBrk="0">
              <a:buNone/>
              <a:defRPr lang="fi-FI" sz="1600" b="1"/>
            </a:lvl8pPr>
            <a:lvl9pPr marL="3657600" indent="0" latinLnBrk="0">
              <a:buNone/>
              <a:defRPr lang="fi-FI"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6705472" y="2743200"/>
            <a:ext cx="4416552" cy="3505200"/>
          </a:xfrm>
        </p:spPr>
        <p:txBody>
          <a:bodyPr>
            <a:normAutofit/>
          </a:bodyPr>
          <a:lstStyle>
            <a:lvl1pPr latinLnBrk="0">
              <a:defRPr lang="fi-FI" sz="2000"/>
            </a:lvl1pPr>
            <a:lvl2pPr latinLnBrk="0">
              <a:defRPr lang="fi-FI" sz="1800"/>
            </a:lvl2pPr>
            <a:lvl3pPr latinLnBrk="0">
              <a:defRPr lang="fi-FI" sz="1600"/>
            </a:lvl3pPr>
            <a:lvl4pPr latinLnBrk="0">
              <a:defRPr lang="fi-FI" sz="1400"/>
            </a:lvl4pPr>
            <a:lvl5pPr marL="2057400" latinLnBrk="0">
              <a:defRPr lang="fi-FI" sz="1400"/>
            </a:lvl5pPr>
            <a:lvl6pPr marL="2057400" latinLnBrk="0">
              <a:defRPr lang="fi-FI" sz="1400"/>
            </a:lvl6pPr>
            <a:lvl7pPr marL="2057400" latinLnBrk="0">
              <a:defRPr lang="fi-FI" sz="1400"/>
            </a:lvl7pPr>
            <a:lvl8pPr marL="2057400" latinLnBrk="0">
              <a:defRPr lang="fi-FI" sz="1400"/>
            </a:lvl8pPr>
            <a:lvl9pPr marL="2057400" latinLnBrk="0">
              <a:defRPr lang="fi-FI" sz="14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t>22.8.2017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08419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t>22.8.2017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26631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5" descr="Suuri valtameriaalto (läpikuultava)" title="Valtameriaalto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56"/>
            <a:ext cx="12188824" cy="6857887"/>
          </a:xfrm>
          <a:prstGeom prst="rect">
            <a:avLst/>
          </a:prstGeom>
        </p:spPr>
      </p:pic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t>22.8.2017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607540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isältö ja kuva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979613" y="588963"/>
            <a:ext cx="3657600" cy="2840037"/>
          </a:xfrm>
        </p:spPr>
        <p:txBody>
          <a:bodyPr anchor="b">
            <a:noAutofit/>
          </a:bodyPr>
          <a:lstStyle>
            <a:lvl1pPr algn="l" latinLnBrk="0">
              <a:lnSpc>
                <a:spcPct val="80000"/>
              </a:lnSpc>
              <a:defRPr lang="fi-FI" sz="3600" b="0">
                <a:solidFill>
                  <a:schemeClr val="tx1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6094414" y="588963"/>
            <a:ext cx="5486400" cy="5580061"/>
          </a:xfrm>
        </p:spPr>
        <p:txBody>
          <a:bodyPr>
            <a:normAutofit/>
          </a:bodyPr>
          <a:lstStyle>
            <a:lvl1pPr latinLnBrk="0">
              <a:defRPr lang="fi-FI" sz="2400"/>
            </a:lvl1pPr>
            <a:lvl2pPr latinLnBrk="0">
              <a:defRPr lang="fi-FI" sz="2000"/>
            </a:lvl2pPr>
            <a:lvl3pPr latinLnBrk="0">
              <a:defRPr lang="fi-FI" sz="1800"/>
            </a:lvl3pPr>
            <a:lvl4pPr latinLnBrk="0">
              <a:defRPr lang="fi-FI" sz="1600"/>
            </a:lvl4pPr>
            <a:lvl5pPr latinLnBrk="0">
              <a:defRPr lang="fi-FI" sz="1600"/>
            </a:lvl5pPr>
            <a:lvl6pPr latinLnBrk="0">
              <a:defRPr lang="fi-FI" sz="1600"/>
            </a:lvl6pPr>
            <a:lvl7pPr latinLnBrk="0">
              <a:defRPr lang="fi-FI" sz="1600"/>
            </a:lvl7pPr>
            <a:lvl8pPr latinLnBrk="0">
              <a:defRPr lang="fi-FI" sz="1600"/>
            </a:lvl8pPr>
            <a:lvl9pPr latinLnBrk="0">
              <a:defRPr lang="fi-FI"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979613" y="3581399"/>
            <a:ext cx="3657600" cy="2587625"/>
          </a:xfrm>
        </p:spPr>
        <p:txBody>
          <a:bodyPr>
            <a:normAutofit/>
          </a:bodyPr>
          <a:lstStyle>
            <a:lvl1pPr marL="0" indent="0" latinLnBrk="0">
              <a:lnSpc>
                <a:spcPct val="110000"/>
              </a:lnSpc>
              <a:spcBef>
                <a:spcPts val="1200"/>
              </a:spcBef>
              <a:buNone/>
              <a:defRPr lang="fi-FI" sz="1800"/>
            </a:lvl1pPr>
            <a:lvl2pPr marL="457200" indent="0" latinLnBrk="0">
              <a:buNone/>
              <a:defRPr lang="fi-FI" sz="1200"/>
            </a:lvl2pPr>
            <a:lvl3pPr marL="914400" indent="0" latinLnBrk="0">
              <a:buNone/>
              <a:defRPr lang="fi-FI" sz="1000"/>
            </a:lvl3pPr>
            <a:lvl4pPr marL="1371600" indent="0" latinLnBrk="0">
              <a:buNone/>
              <a:defRPr lang="fi-FI" sz="900"/>
            </a:lvl4pPr>
            <a:lvl5pPr marL="1828800" indent="0" latinLnBrk="0">
              <a:buNone/>
              <a:defRPr lang="fi-FI" sz="900"/>
            </a:lvl5pPr>
            <a:lvl6pPr marL="2286000" indent="0" latinLnBrk="0">
              <a:buNone/>
              <a:defRPr lang="fi-FI" sz="900"/>
            </a:lvl6pPr>
            <a:lvl7pPr marL="2743200" indent="0" latinLnBrk="0">
              <a:buNone/>
              <a:defRPr lang="fi-FI" sz="900"/>
            </a:lvl7pPr>
            <a:lvl8pPr marL="3200400" indent="0" latinLnBrk="0">
              <a:buNone/>
              <a:defRPr lang="fi-FI" sz="900"/>
            </a:lvl8pPr>
            <a:lvl9pPr marL="3657600" indent="0" latinLnBrk="0">
              <a:buNone/>
              <a:defRPr lang="fi-FI"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t>22.8.2017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44981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uva ja kuva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orakulmio 7"/>
          <p:cNvSpPr/>
          <p:nvPr/>
        </p:nvSpPr>
        <p:spPr>
          <a:xfrm>
            <a:off x="6094461" y="588963"/>
            <a:ext cx="5486352" cy="5580062"/>
          </a:xfrm>
          <a:prstGeom prst="rect">
            <a:avLst/>
          </a:prstGeom>
          <a:solidFill>
            <a:srgbClr val="1B5D72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6307494" y="805658"/>
            <a:ext cx="5060286" cy="5146672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 algn="ctr" latinLnBrk="0">
              <a:buNone/>
              <a:defRPr lang="fi-FI" sz="2400"/>
            </a:lvl1pPr>
            <a:lvl2pPr marL="457200" indent="0" latinLnBrk="0">
              <a:buNone/>
              <a:defRPr lang="fi-FI" sz="2800"/>
            </a:lvl2pPr>
            <a:lvl3pPr marL="914400" indent="0" latinLnBrk="0">
              <a:buNone/>
              <a:defRPr lang="fi-FI" sz="2400"/>
            </a:lvl3pPr>
            <a:lvl4pPr marL="1371600" indent="0" latinLnBrk="0">
              <a:buNone/>
              <a:defRPr lang="fi-FI" sz="2000"/>
            </a:lvl4pPr>
            <a:lvl5pPr marL="1828800" indent="0" latinLnBrk="0">
              <a:buNone/>
              <a:defRPr lang="fi-FI" sz="2000"/>
            </a:lvl5pPr>
            <a:lvl6pPr marL="2286000" indent="0" latinLnBrk="0">
              <a:buNone/>
              <a:defRPr lang="fi-FI" sz="2000"/>
            </a:lvl6pPr>
            <a:lvl7pPr marL="2743200" indent="0" latinLnBrk="0">
              <a:buNone/>
              <a:defRPr lang="fi-FI" sz="2000"/>
            </a:lvl7pPr>
            <a:lvl8pPr marL="3200400" indent="0" latinLnBrk="0">
              <a:buNone/>
              <a:defRPr lang="fi-FI" sz="2000"/>
            </a:lvl8pPr>
            <a:lvl9pPr marL="3657600" indent="0" latinLnBrk="0">
              <a:buNone/>
              <a:defRPr lang="fi-FI" sz="2000"/>
            </a:lvl9pPr>
          </a:lstStyle>
          <a:p>
            <a:r>
              <a:rPr lang="fi-FI" smtClean="0"/>
              <a:t>Lisää kuva napsauttamalla kuvaketta</a:t>
            </a:r>
            <a:endParaRPr lang="fi-FI"/>
          </a:p>
        </p:txBody>
      </p:sp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979613" y="588963"/>
            <a:ext cx="3657600" cy="2840038"/>
          </a:xfrm>
        </p:spPr>
        <p:txBody>
          <a:bodyPr anchor="b">
            <a:normAutofit/>
          </a:bodyPr>
          <a:lstStyle>
            <a:lvl1pPr algn="l" latinLnBrk="0">
              <a:lnSpc>
                <a:spcPct val="80000"/>
              </a:lnSpc>
              <a:defRPr lang="fi-FI" sz="3600" b="0" i="0" baseline="0">
                <a:solidFill>
                  <a:schemeClr val="tx1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979613" y="3581399"/>
            <a:ext cx="3657600" cy="2587625"/>
          </a:xfrm>
        </p:spPr>
        <p:txBody>
          <a:bodyPr>
            <a:normAutofit/>
          </a:bodyPr>
          <a:lstStyle>
            <a:lvl1pPr marL="0" indent="0" latinLnBrk="0">
              <a:lnSpc>
                <a:spcPct val="110000"/>
              </a:lnSpc>
              <a:spcBef>
                <a:spcPts val="1200"/>
              </a:spcBef>
              <a:buNone/>
              <a:defRPr lang="fi-FI" sz="1800"/>
            </a:lvl1pPr>
            <a:lvl2pPr marL="457200" indent="0" latinLnBrk="0">
              <a:buNone/>
              <a:defRPr lang="fi-FI" sz="1200"/>
            </a:lvl2pPr>
            <a:lvl3pPr marL="914400" indent="0" latinLnBrk="0">
              <a:buNone/>
              <a:defRPr lang="fi-FI" sz="1000"/>
            </a:lvl3pPr>
            <a:lvl4pPr marL="1371600" indent="0" latinLnBrk="0">
              <a:buNone/>
              <a:defRPr lang="fi-FI" sz="900"/>
            </a:lvl4pPr>
            <a:lvl5pPr marL="1828800" indent="0" latinLnBrk="0">
              <a:buNone/>
              <a:defRPr lang="fi-FI" sz="900"/>
            </a:lvl5pPr>
            <a:lvl6pPr marL="2286000" indent="0" latinLnBrk="0">
              <a:buNone/>
              <a:defRPr lang="fi-FI" sz="900"/>
            </a:lvl6pPr>
            <a:lvl7pPr marL="2743200" indent="0" latinLnBrk="0">
              <a:buNone/>
              <a:defRPr lang="fi-FI" sz="900"/>
            </a:lvl7pPr>
            <a:lvl8pPr marL="3200400" indent="0" latinLnBrk="0">
              <a:buNone/>
              <a:defRPr lang="fi-FI" sz="900"/>
            </a:lvl8pPr>
            <a:lvl9pPr marL="3657600" indent="0" latinLnBrk="0">
              <a:buNone/>
              <a:defRPr lang="fi-FI"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pPr/>
              <a:t>22.8.2017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249172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">
              <a:srgbClr val="06171C"/>
            </a:gs>
            <a:gs pos="100000">
              <a:srgbClr val="134251"/>
            </a:gs>
            <a:gs pos="65000">
              <a:srgbClr val="134251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6" descr="Suuri valtameriaalto (läpikuultava)" title="Valtameriaalto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56"/>
            <a:ext cx="12188824" cy="6857887"/>
          </a:xfrm>
          <a:prstGeom prst="rect">
            <a:avLst/>
          </a:prstGeom>
        </p:spPr>
      </p:pic>
      <p:pic>
        <p:nvPicPr>
          <p:cNvPr id="10" name="Kuva 9" descr="Suuri valtameriaalto" title="Valtameriaalto"/>
          <p:cNvPicPr>
            <a:picLocks noChangeAspect="1"/>
          </p:cNvPicPr>
          <p:nvPr/>
        </p:nvPicPr>
        <p:blipFill rotWithShape="1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34758" cy="6857942"/>
          </a:xfrm>
          <a:prstGeom prst="rect">
            <a:avLst/>
          </a:prstGeom>
        </p:spPr>
      </p:pic>
      <p:sp>
        <p:nvSpPr>
          <p:cNvPr id="9" name="Suorakulmio 8"/>
          <p:cNvSpPr/>
          <p:nvPr/>
        </p:nvSpPr>
        <p:spPr>
          <a:xfrm>
            <a:off x="1006156" y="0"/>
            <a:ext cx="228601" cy="6858000"/>
          </a:xfrm>
          <a:prstGeom prst="rect">
            <a:avLst/>
          </a:prstGeom>
          <a:solidFill>
            <a:srgbClr val="134251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Otsikon paikkamerkki 1"/>
          <p:cNvSpPr>
            <a:spLocks noGrp="1"/>
          </p:cNvSpPr>
          <p:nvPr>
            <p:ph type="title"/>
          </p:nvPr>
        </p:nvSpPr>
        <p:spPr>
          <a:xfrm>
            <a:off x="1979612" y="381000"/>
            <a:ext cx="9144001" cy="1219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i-FI"/>
              <a:t>Muokkaa otsikon perustyyliä napsauttamalla</a:t>
            </a:r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1979612" y="1828800"/>
            <a:ext cx="9144001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8228011" y="6400800"/>
            <a:ext cx="1548659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lang="fi-FI" sz="1000">
                <a:solidFill>
                  <a:schemeClr val="tx1">
                    <a:tint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03F41C87-7AD9-4845-A077-840E4A0F3F06}" type="datetimeFigureOut">
              <a:rPr lang="fi-FI" smtClean="0"/>
              <a:pPr/>
              <a:t>22.8.2017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1979611" y="6400800"/>
            <a:ext cx="5954834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latinLnBrk="0">
              <a:defRPr lang="fi-FI" sz="1000">
                <a:solidFill>
                  <a:schemeClr val="tx1">
                    <a:tint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10056811" y="6400800"/>
            <a:ext cx="1066802" cy="2762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lang="fi-FI" sz="1000">
                <a:solidFill>
                  <a:schemeClr val="tx1">
                    <a:tint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2A013F82-EE5E-44EE-A61D-E31C6657F26F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030599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fi-FI" sz="36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</p:titleStyle>
    <p:bodyStyle>
      <a:lvl1pPr marL="223838" indent="-223838" algn="l" defTabSz="914400" rtl="0" eaLnBrk="1" latinLnBrk="0" hangingPunct="1">
        <a:lnSpc>
          <a:spcPct val="90000"/>
        </a:lnSpc>
        <a:spcBef>
          <a:spcPts val="1800"/>
        </a:spcBef>
        <a:buSzPct val="80000"/>
        <a:buFont typeface="Arial" pitchFamily="34" charset="0"/>
        <a:buChar char="•"/>
        <a:defRPr lang="fi-FI" sz="24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Arial" pitchFamily="34" charset="0"/>
        <a:buChar char="•"/>
        <a:defRPr lang="fi-FI" sz="20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Arial" pitchFamily="34" charset="0"/>
        <a:buChar char="•"/>
        <a:defRPr lang="fi-FI" sz="18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Arial" pitchFamily="34" charset="0"/>
        <a:buChar char="•"/>
        <a:defRPr lang="fi-FI" sz="16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Arial" pitchFamily="34" charset="0"/>
        <a:buChar char="•"/>
        <a:defRPr lang="fi-FI" sz="16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Arial" pitchFamily="34" charset="0"/>
        <a:buChar char="•"/>
        <a:defRPr lang="fi-FI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Arial" pitchFamily="34" charset="0"/>
        <a:buChar char="•"/>
        <a:defRPr lang="fi-FI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Arial" pitchFamily="34" charset="0"/>
        <a:buChar char="•"/>
        <a:defRPr lang="fi-FI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Arial" pitchFamily="34" charset="0"/>
        <a:buChar char="•"/>
        <a:defRPr lang="fi-FI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lang="fi-FI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lang="fi-FI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lang="fi-FI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lang="fi-FI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lang="fi-FI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lang="fi-FI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lang="fi-FI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lang="fi-FI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lang="fi-FI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tsikko 2"/>
          <p:cNvSpPr>
            <a:spLocks noGrp="1"/>
          </p:cNvSpPr>
          <p:nvPr>
            <p:ph type="ctrTitle"/>
          </p:nvPr>
        </p:nvSpPr>
        <p:spPr>
          <a:xfrm>
            <a:off x="6670476" y="620688"/>
            <a:ext cx="5328591" cy="2304256"/>
          </a:xfrm>
        </p:spPr>
        <p:txBody>
          <a:bodyPr>
            <a:normAutofit/>
          </a:bodyPr>
          <a:lstStyle/>
          <a:p>
            <a:pPr algn="ctr"/>
            <a:r>
              <a:rPr lang="fi-FI" sz="5400" b="1" dirty="0" smtClean="0"/>
              <a:t>VAIJERI WAKESURF</a:t>
            </a:r>
            <a:endParaRPr lang="fi-FI" sz="5400" b="1" dirty="0"/>
          </a:p>
        </p:txBody>
      </p:sp>
      <p:sp>
        <p:nvSpPr>
          <p:cNvPr id="4" name="Alaotsikko 3"/>
          <p:cNvSpPr>
            <a:spLocks noGrp="1"/>
          </p:cNvSpPr>
          <p:nvPr>
            <p:ph type="subTitle" idx="1"/>
          </p:nvPr>
        </p:nvSpPr>
        <p:spPr>
          <a:xfrm>
            <a:off x="7048771" y="3717032"/>
            <a:ext cx="4571999" cy="1152128"/>
          </a:xfrm>
        </p:spPr>
        <p:txBody>
          <a:bodyPr>
            <a:normAutofit/>
          </a:bodyPr>
          <a:lstStyle/>
          <a:p>
            <a:pPr algn="ctr"/>
            <a:r>
              <a:rPr lang="fi-FI" dirty="0" smtClean="0"/>
              <a:t>Uusi suomalainen keksintö tulee valloittamaan maailman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808920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979612" y="588963"/>
            <a:ext cx="7787207" cy="823813"/>
          </a:xfrm>
        </p:spPr>
        <p:txBody>
          <a:bodyPr/>
          <a:lstStyle/>
          <a:p>
            <a:r>
              <a:rPr lang="fi-FI" b="1" dirty="0" smtClean="0"/>
              <a:t>Tiedätkö mitä on </a:t>
            </a:r>
            <a:r>
              <a:rPr lang="fi-FI" b="1" dirty="0" err="1" smtClean="0"/>
              <a:t>wakesurffaus</a:t>
            </a:r>
            <a:r>
              <a:rPr lang="fi-FI" b="1" dirty="0" smtClean="0"/>
              <a:t>?</a:t>
            </a:r>
            <a:endParaRPr lang="fi-FI" b="1" dirty="0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923658" y="2135187"/>
            <a:ext cx="3657600" cy="4606181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dirty="0" smtClean="0"/>
              <a:t>Vesihiihto ja </a:t>
            </a:r>
            <a:r>
              <a:rPr lang="fi-FI" dirty="0" err="1" smtClean="0"/>
              <a:t>wakeboard</a:t>
            </a:r>
            <a:r>
              <a:rPr lang="fi-FI" dirty="0" smtClean="0"/>
              <a:t> –vene tekee surffattavan peräaallon </a:t>
            </a:r>
            <a:r>
              <a:rPr lang="fi-FI" dirty="0"/>
              <a:t>(</a:t>
            </a:r>
            <a:r>
              <a:rPr lang="fi-FI" dirty="0" err="1"/>
              <a:t>wake</a:t>
            </a:r>
            <a:r>
              <a:rPr lang="fi-FI" dirty="0"/>
              <a:t>) </a:t>
            </a:r>
            <a:r>
              <a:rPr lang="fi-FI" dirty="0" smtClean="0"/>
              <a:t>kun sitä ajetaan </a:t>
            </a:r>
            <a:r>
              <a:rPr lang="fi-FI" dirty="0"/>
              <a:t>15 -20 </a:t>
            </a:r>
            <a:r>
              <a:rPr lang="fi-FI" dirty="0" smtClean="0"/>
              <a:t>km/h vauhdilla.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dirty="0" smtClean="0"/>
              <a:t>Veneessä on ylimääräinen lisäpainojärjestelmä painon lisäämiseksi.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dirty="0" smtClean="0"/>
              <a:t>Vain näin saadaan aikaan surffattavan suuruinen peräaalto. </a:t>
            </a:r>
          </a:p>
          <a:p>
            <a:endParaRPr lang="fi-FI" dirty="0"/>
          </a:p>
          <a:p>
            <a:endParaRPr lang="fi-FI" dirty="0"/>
          </a:p>
          <a:p>
            <a:endParaRPr lang="fi-FI" dirty="0"/>
          </a:p>
        </p:txBody>
      </p:sp>
      <p:pic>
        <p:nvPicPr>
          <p:cNvPr id="6" name="Sisällön paikkamerkki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4413" y="1835944"/>
            <a:ext cx="5486400" cy="3086100"/>
          </a:xfrm>
        </p:spPr>
      </p:pic>
    </p:spTree>
    <p:extLst>
      <p:ext uri="{BB962C8B-B14F-4D97-AF65-F5344CB8AC3E}">
        <p14:creationId xmlns:p14="http://schemas.microsoft.com/office/powerpoint/2010/main" val="4127523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978023" y="381000"/>
            <a:ext cx="9144002" cy="1031776"/>
          </a:xfrm>
        </p:spPr>
        <p:txBody>
          <a:bodyPr/>
          <a:lstStyle/>
          <a:p>
            <a:r>
              <a:rPr lang="fi-FI" b="1" dirty="0" smtClean="0"/>
              <a:t>Surffauksen ja </a:t>
            </a:r>
            <a:r>
              <a:rPr lang="fi-FI" b="1" dirty="0" err="1" smtClean="0"/>
              <a:t>wakesurffauksen</a:t>
            </a:r>
            <a:r>
              <a:rPr lang="fi-FI" b="1" dirty="0" smtClean="0"/>
              <a:t> erot</a:t>
            </a:r>
            <a:endParaRPr lang="fi-FI" b="1" dirty="0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1485901" y="1628800"/>
            <a:ext cx="4536503" cy="504056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fi-FI" dirty="0" smtClean="0"/>
              <a:t>Surffaus:</a:t>
            </a:r>
          </a:p>
          <a:p>
            <a:pPr lvl="1"/>
            <a:r>
              <a:rPr lang="fi-FI" dirty="0" smtClean="0"/>
              <a:t>Valtameri</a:t>
            </a:r>
          </a:p>
          <a:p>
            <a:pPr lvl="1"/>
            <a:r>
              <a:rPr lang="fi-FI" dirty="0" smtClean="0"/>
              <a:t>Aallot</a:t>
            </a:r>
          </a:p>
          <a:p>
            <a:pPr lvl="1"/>
            <a:r>
              <a:rPr lang="fi-FI" dirty="0" smtClean="0"/>
              <a:t>Puhdas meri olisi kiva</a:t>
            </a:r>
          </a:p>
          <a:p>
            <a:r>
              <a:rPr lang="fi-FI" dirty="0" smtClean="0"/>
              <a:t>Ongelmat:</a:t>
            </a:r>
          </a:p>
          <a:p>
            <a:pPr lvl="1"/>
            <a:r>
              <a:rPr lang="fi-FI" dirty="0"/>
              <a:t>H</a:t>
            </a:r>
            <a:r>
              <a:rPr lang="fi-FI" dirty="0" smtClean="0"/>
              <a:t>arvat paikat soveltuvat lainelautailuun</a:t>
            </a:r>
          </a:p>
          <a:p>
            <a:pPr lvl="1"/>
            <a:r>
              <a:rPr lang="fi-FI" dirty="0" smtClean="0"/>
              <a:t>Matkustaminen näihin paikkoihin</a:t>
            </a:r>
          </a:p>
          <a:p>
            <a:pPr lvl="1"/>
            <a:r>
              <a:rPr lang="fi-FI" dirty="0" smtClean="0"/>
              <a:t>Ruuhkat loma-aikaan aalloilla</a:t>
            </a:r>
          </a:p>
          <a:p>
            <a:pPr lvl="1"/>
            <a:r>
              <a:rPr lang="fi-FI" dirty="0" smtClean="0"/>
              <a:t>Aaltojen saaminen, melominen</a:t>
            </a:r>
          </a:p>
          <a:p>
            <a:pPr lvl="1"/>
            <a:r>
              <a:rPr lang="fi-FI" dirty="0" smtClean="0"/>
              <a:t>Saasteet vedessä ja vaarat veden alla</a:t>
            </a:r>
          </a:p>
          <a:p>
            <a:pPr lvl="1"/>
            <a:r>
              <a:rPr lang="fi-FI" dirty="0" smtClean="0"/>
              <a:t>Tyynet, aallottomat päivät </a:t>
            </a:r>
          </a:p>
          <a:p>
            <a:pPr lvl="1"/>
            <a:r>
              <a:rPr lang="fi-FI" dirty="0" smtClean="0"/>
              <a:t>Liian tuuliset päivät </a:t>
            </a:r>
            <a:endParaRPr lang="fi-FI" dirty="0"/>
          </a:p>
        </p:txBody>
      </p:sp>
      <p:sp>
        <p:nvSpPr>
          <p:cNvPr id="13" name="Sisällön paikkamerkki 3"/>
          <p:cNvSpPr>
            <a:spLocks noGrp="1"/>
          </p:cNvSpPr>
          <p:nvPr>
            <p:ph sz="half" idx="2"/>
          </p:nvPr>
        </p:nvSpPr>
        <p:spPr>
          <a:xfrm>
            <a:off x="6310436" y="1628800"/>
            <a:ext cx="5544616" cy="504056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fi-FI" dirty="0" err="1" smtClean="0"/>
              <a:t>Wakesurffaus</a:t>
            </a:r>
            <a:r>
              <a:rPr lang="fi-FI" dirty="0" smtClean="0"/>
              <a:t>:</a:t>
            </a:r>
          </a:p>
          <a:p>
            <a:pPr lvl="1"/>
            <a:r>
              <a:rPr lang="fi-FI" dirty="0" smtClean="0"/>
              <a:t>Järvi, joki, meri tai valtameri </a:t>
            </a:r>
          </a:p>
          <a:p>
            <a:pPr lvl="1"/>
            <a:r>
              <a:rPr lang="fi-FI" dirty="0" smtClean="0"/>
              <a:t>Vesiurheiluvene + lisäpainojärjestelmä</a:t>
            </a:r>
          </a:p>
          <a:p>
            <a:pPr lvl="1"/>
            <a:r>
              <a:rPr lang="fi-FI" dirty="0" smtClean="0"/>
              <a:t>Huono sää häiritsee vähemmän</a:t>
            </a:r>
          </a:p>
          <a:p>
            <a:pPr lvl="1"/>
            <a:r>
              <a:rPr lang="fi-FI" dirty="0" smtClean="0"/>
              <a:t>Ei ruuhkaa aalloilla, kukaan ei ota aaltoasi</a:t>
            </a:r>
          </a:p>
          <a:p>
            <a:pPr lvl="1"/>
            <a:r>
              <a:rPr lang="fi-FI" dirty="0"/>
              <a:t>E</a:t>
            </a:r>
            <a:r>
              <a:rPr lang="fi-FI" dirty="0" smtClean="0"/>
              <a:t>i tarvitse meloa surffataksesi</a:t>
            </a:r>
          </a:p>
          <a:p>
            <a:r>
              <a:rPr lang="fi-FI" dirty="0" smtClean="0"/>
              <a:t>Ongelmat:</a:t>
            </a:r>
          </a:p>
          <a:p>
            <a:pPr lvl="1"/>
            <a:r>
              <a:rPr lang="fi-FI" dirty="0" smtClean="0"/>
              <a:t>Bensaa kuluu 35 – 50 l/h </a:t>
            </a:r>
          </a:p>
          <a:p>
            <a:pPr lvl="1"/>
            <a:r>
              <a:rPr lang="fi-FI" dirty="0" smtClean="0"/>
              <a:t>Ei ympäristöystävällinen</a:t>
            </a:r>
          </a:p>
          <a:p>
            <a:pPr lvl="1"/>
            <a:r>
              <a:rPr lang="fi-FI" dirty="0" smtClean="0"/>
              <a:t>Terveyttä vaarantavat tekijät: pakokaasu ja kelluvat esineet</a:t>
            </a:r>
          </a:p>
          <a:p>
            <a:pPr lvl="1"/>
            <a:r>
              <a:rPr lang="fi-FI" dirty="0" smtClean="0"/>
              <a:t>Pienissä vesistöissä sinun aalto häiritsee muita ja muiden aallot sinua</a:t>
            </a:r>
          </a:p>
          <a:p>
            <a:pPr lvl="1"/>
            <a:r>
              <a:rPr lang="fi-FI" dirty="0" smtClean="0"/>
              <a:t>Bensa ja erikoisvene tekee surffauksesta kallista</a:t>
            </a:r>
          </a:p>
        </p:txBody>
      </p:sp>
    </p:spTree>
    <p:extLst>
      <p:ext uri="{BB962C8B-B14F-4D97-AF65-F5344CB8AC3E}">
        <p14:creationId xmlns:p14="http://schemas.microsoft.com/office/powerpoint/2010/main" val="3955555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tsikko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err="1" smtClean="0"/>
              <a:t>Wakesurf</a:t>
            </a:r>
            <a:r>
              <a:rPr lang="fi-FI" b="1" dirty="0" smtClean="0"/>
              <a:t> evoluutio</a:t>
            </a:r>
            <a:endParaRPr lang="fi-FI" b="1" dirty="0"/>
          </a:p>
        </p:txBody>
      </p:sp>
      <p:sp>
        <p:nvSpPr>
          <p:cNvPr id="14" name="Sisällön paikkamerkki 1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fi-FI" dirty="0" smtClean="0"/>
              <a:t>Uusi suomalainen keksintö tekee </a:t>
            </a:r>
            <a:r>
              <a:rPr lang="fi-FI" dirty="0" err="1" smtClean="0"/>
              <a:t>wakesurffauksesta</a:t>
            </a:r>
            <a:r>
              <a:rPr lang="fi-FI" dirty="0" smtClean="0"/>
              <a:t>:</a:t>
            </a:r>
            <a:endParaRPr lang="fi-FI" dirty="0"/>
          </a:p>
          <a:p>
            <a:pPr lvl="1"/>
            <a:r>
              <a:rPr lang="fi-FI" dirty="0" smtClean="0"/>
              <a:t>Palveluntarjoajille edullisempaa ja siten myös </a:t>
            </a:r>
            <a:r>
              <a:rPr lang="fi-FI" dirty="0" err="1" smtClean="0"/>
              <a:t>surffareille</a:t>
            </a:r>
            <a:r>
              <a:rPr lang="fi-FI" dirty="0" smtClean="0"/>
              <a:t> edullisempaa.</a:t>
            </a:r>
            <a:endParaRPr lang="fi-FI" dirty="0"/>
          </a:p>
          <a:p>
            <a:pPr lvl="1"/>
            <a:r>
              <a:rPr lang="fi-FI" dirty="0" smtClean="0"/>
              <a:t>Kestävää kehitystä tukeva ympäristöteko</a:t>
            </a:r>
          </a:p>
          <a:p>
            <a:pPr lvl="2"/>
            <a:r>
              <a:rPr lang="fi-FI" dirty="0" smtClean="0"/>
              <a:t>Käyttää sähköä ja siten vähentää melua </a:t>
            </a:r>
          </a:p>
          <a:p>
            <a:pPr lvl="2"/>
            <a:r>
              <a:rPr lang="fi-FI" dirty="0" smtClean="0"/>
              <a:t>Ei eroosio rantaa</a:t>
            </a:r>
          </a:p>
          <a:p>
            <a:pPr lvl="2"/>
            <a:r>
              <a:rPr lang="fi-FI" dirty="0" smtClean="0"/>
              <a:t>Hapettaa tehokkaasti vettä; toisissa vesistöissä vähähappisuus yksipuolistaa ekosysteemiä ja lisää sinileväkukintoja. </a:t>
            </a:r>
            <a:endParaRPr lang="fi-FI" dirty="0"/>
          </a:p>
          <a:p>
            <a:pPr lvl="1"/>
            <a:r>
              <a:rPr lang="fi-FI" dirty="0" smtClean="0"/>
              <a:t>Minimoi terveyshaitat </a:t>
            </a:r>
          </a:p>
          <a:p>
            <a:pPr lvl="2"/>
            <a:r>
              <a:rPr lang="fi-FI" dirty="0" smtClean="0"/>
              <a:t>Ei pakokaasuja</a:t>
            </a:r>
          </a:p>
          <a:p>
            <a:pPr lvl="2"/>
            <a:r>
              <a:rPr lang="fi-FI" dirty="0" smtClean="0"/>
              <a:t>Surffaaminen tapahtuu suljetulla alueella, jolloin sinun aallot eivät häiritse muita, eikä sinne pääse kelluvia esineitä</a:t>
            </a:r>
            <a:endParaRPr lang="fi-FI" dirty="0"/>
          </a:p>
          <a:p>
            <a:pPr lvl="1"/>
            <a:r>
              <a:rPr lang="fi-FI" dirty="0" smtClean="0"/>
              <a:t>Minimoi käytettävän vesialueen. Järjestelmä voidaan asentaa lampeen tai isoon altaaseen.</a:t>
            </a:r>
          </a:p>
          <a:p>
            <a:pPr lvl="1"/>
            <a:r>
              <a:rPr lang="fi-FI" dirty="0" smtClean="0"/>
              <a:t>Alhaiset käyttökustannukset tekevät siitä edullisen </a:t>
            </a:r>
            <a:r>
              <a:rPr lang="fi-FI" dirty="0" err="1" smtClean="0"/>
              <a:t>surffareille</a:t>
            </a:r>
            <a:r>
              <a:rPr lang="fi-FI" dirty="0" smtClean="0"/>
              <a:t> ja silti mahdollistavat paremman katteen palvelun tarjoajille</a:t>
            </a:r>
            <a:endParaRPr lang="fi-FI" dirty="0"/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14370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B272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Vaijeri </a:t>
            </a:r>
            <a:r>
              <a:rPr lang="fi-FI" b="1" dirty="0" err="1" smtClean="0"/>
              <a:t>wakesurf</a:t>
            </a:r>
            <a:r>
              <a:rPr lang="fi-FI" b="1" dirty="0" smtClean="0"/>
              <a:t> -rata</a:t>
            </a:r>
            <a:endParaRPr lang="fi-FI" b="1" dirty="0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fi-FI" dirty="0" smtClean="0"/>
              <a:t>Vaijerirata rakennetaan pyöreäksi (tasaisin välimatkoin on pieniä kulmia).</a:t>
            </a:r>
          </a:p>
          <a:p>
            <a:r>
              <a:rPr lang="fi-FI" dirty="0" smtClean="0"/>
              <a:t>Sähkömoottori liikuttaa vaijeria. Vaijeriin kiinnitetty puomi vetää venettä, ja vene tekee peräaallon.</a:t>
            </a:r>
          </a:p>
          <a:p>
            <a:r>
              <a:rPr lang="fi-FI" dirty="0" smtClean="0"/>
              <a:t>Peräaalto on saman suuruinen kun vesiurheiluveneen tekemä peräaalto</a:t>
            </a:r>
            <a:r>
              <a:rPr lang="fi-FI" dirty="0"/>
              <a:t> </a:t>
            </a:r>
            <a:r>
              <a:rPr lang="fi-FI" dirty="0" smtClean="0"/>
              <a:t>(oranssi on surffaaja).</a:t>
            </a:r>
            <a:endParaRPr lang="fi-FI" dirty="0"/>
          </a:p>
          <a:p>
            <a:r>
              <a:rPr lang="fi-FI" dirty="0" smtClean="0"/>
              <a:t>Vaijerijärjestelmä on asennettu kelluviin ponttoneihin. </a:t>
            </a:r>
            <a:endParaRPr lang="fi-FI" dirty="0"/>
          </a:p>
          <a:p>
            <a:endParaRPr lang="fi-FI" dirty="0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7096191" y="1600200"/>
            <a:ext cx="3634497" cy="483840"/>
          </a:xfrm>
        </p:spPr>
        <p:txBody>
          <a:bodyPr/>
          <a:lstStyle/>
          <a:p>
            <a:pPr algn="ctr"/>
            <a:r>
              <a:rPr lang="fi-FI" dirty="0" smtClean="0"/>
              <a:t>Kuva ylhäältä</a:t>
            </a:r>
          </a:p>
        </p:txBody>
      </p:sp>
      <p:pic>
        <p:nvPicPr>
          <p:cNvPr id="10" name="Sisällön paikkamerkki 9"/>
          <p:cNvPicPr>
            <a:picLocks noGrp="1" noChangeAspect="1"/>
          </p:cNvPicPr>
          <p:nvPr>
            <p:ph sz="quarter" idx="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6936" y="2743200"/>
            <a:ext cx="3633752" cy="3505200"/>
          </a:xfrm>
          <a:prstGeom prst="donut">
            <a:avLst/>
          </a:prstGeom>
          <a:ln>
            <a:noFill/>
          </a:ln>
          <a:effectLst/>
        </p:spPr>
      </p:pic>
      <p:sp>
        <p:nvSpPr>
          <p:cNvPr id="3" name="Kymmenkulmio 2"/>
          <p:cNvSpPr/>
          <p:nvPr/>
        </p:nvSpPr>
        <p:spPr>
          <a:xfrm>
            <a:off x="7905327" y="3501008"/>
            <a:ext cx="2016224" cy="2088232"/>
          </a:xfrm>
          <a:prstGeom prst="decagon">
            <a:avLst/>
          </a:prstGeom>
          <a:solidFill>
            <a:schemeClr val="tx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7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7125597" y="2062926"/>
            <a:ext cx="3634497" cy="483840"/>
          </a:xfrm>
        </p:spPr>
        <p:txBody>
          <a:bodyPr/>
          <a:lstStyle/>
          <a:p>
            <a:pPr algn="ctr"/>
            <a:r>
              <a:rPr lang="fi-FI" sz="1200" dirty="0" smtClean="0"/>
              <a:t>(klikkaa kuvaa kun se on diaesityksenä) </a:t>
            </a:r>
          </a:p>
        </p:txBody>
      </p:sp>
    </p:spTree>
    <p:extLst>
      <p:ext uri="{BB962C8B-B14F-4D97-AF65-F5344CB8AC3E}">
        <p14:creationId xmlns:p14="http://schemas.microsoft.com/office/powerpoint/2010/main" val="78171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Rot by="-21600000">
                                      <p:cBhvr>
                                        <p:cTn id="6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KIITOS MIELENKIINNOSTA</a:t>
            </a:r>
            <a:endParaRPr lang="fi-FI" b="1" dirty="0"/>
          </a:p>
        </p:txBody>
      </p:sp>
      <p:pic>
        <p:nvPicPr>
          <p:cNvPr id="7" name="rg_hi" descr="ANd9GcTaZh0TePNj-fYxzFsYLqnES40ut5aruxnf7ti4SoicKXub9QNB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30116" y="2276872"/>
            <a:ext cx="5291838" cy="324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0940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OceanWaves_16x9">
  <a:themeElements>
    <a:clrScheme name="Ocean Waves">
      <a:dk1>
        <a:sysClr val="windowText" lastClr="000000"/>
      </a:dk1>
      <a:lt1>
        <a:sysClr val="window" lastClr="FFFFFF"/>
      </a:lt1>
      <a:dk2>
        <a:srgbClr val="134251"/>
      </a:dk2>
      <a:lt2>
        <a:srgbClr val="83BEC0"/>
      </a:lt2>
      <a:accent1>
        <a:srgbClr val="339C9F"/>
      </a:accent1>
      <a:accent2>
        <a:srgbClr val="E68010"/>
      </a:accent2>
      <a:accent3>
        <a:srgbClr val="8EB414"/>
      </a:accent3>
      <a:accent4>
        <a:srgbClr val="0CB89B"/>
      </a:accent4>
      <a:accent5>
        <a:srgbClr val="ECB720"/>
      </a:accent5>
      <a:accent6>
        <a:srgbClr val="319762"/>
      </a:accent6>
      <a:hlink>
        <a:srgbClr val="E68010"/>
      </a:hlink>
      <a:folHlink>
        <a:srgbClr val="339C9F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cean Waves">
      <a:dk1>
        <a:sysClr val="windowText" lastClr="000000"/>
      </a:dk1>
      <a:lt1>
        <a:sysClr val="window" lastClr="FFFFFF"/>
      </a:lt1>
      <a:dk2>
        <a:srgbClr val="134251"/>
      </a:dk2>
      <a:lt2>
        <a:srgbClr val="83BEC0"/>
      </a:lt2>
      <a:accent1>
        <a:srgbClr val="339C9F"/>
      </a:accent1>
      <a:accent2>
        <a:srgbClr val="E68010"/>
      </a:accent2>
      <a:accent3>
        <a:srgbClr val="8EB414"/>
      </a:accent3>
      <a:accent4>
        <a:srgbClr val="0CB89B"/>
      </a:accent4>
      <a:accent5>
        <a:srgbClr val="ECB720"/>
      </a:accent5>
      <a:accent6>
        <a:srgbClr val="319762"/>
      </a:accent6>
      <a:hlink>
        <a:srgbClr val="E68010"/>
      </a:hlink>
      <a:folHlink>
        <a:srgbClr val="339C9F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cean Waves">
      <a:dk1>
        <a:sysClr val="windowText" lastClr="000000"/>
      </a:dk1>
      <a:lt1>
        <a:sysClr val="window" lastClr="FFFFFF"/>
      </a:lt1>
      <a:dk2>
        <a:srgbClr val="134251"/>
      </a:dk2>
      <a:lt2>
        <a:srgbClr val="83BEC0"/>
      </a:lt2>
      <a:accent1>
        <a:srgbClr val="339C9F"/>
      </a:accent1>
      <a:accent2>
        <a:srgbClr val="E68010"/>
      </a:accent2>
      <a:accent3>
        <a:srgbClr val="8EB414"/>
      </a:accent3>
      <a:accent4>
        <a:srgbClr val="0CB89B"/>
      </a:accent4>
      <a:accent5>
        <a:srgbClr val="ECB720"/>
      </a:accent5>
      <a:accent6>
        <a:srgbClr val="319762"/>
      </a:accent6>
      <a:hlink>
        <a:srgbClr val="E68010"/>
      </a:hlink>
      <a:folHlink>
        <a:srgbClr val="339C9F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6E5D940B-4F8D-4CC4-9A97-C00F7BCD09F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Meren aallot -esitys (laajakuva)</Template>
  <TotalTime>0</TotalTime>
  <Words>299</Words>
  <Application>Microsoft Office PowerPoint</Application>
  <PresentationFormat>Custom</PresentationFormat>
  <Paragraphs>52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Century Gothic</vt:lpstr>
      <vt:lpstr>Tahoma</vt:lpstr>
      <vt:lpstr>OceanWaves_16x9</vt:lpstr>
      <vt:lpstr>VAIJERI WAKESURF</vt:lpstr>
      <vt:lpstr>Tiedätkö mitä on wakesurffaus?</vt:lpstr>
      <vt:lpstr>Surffauksen ja wakesurffauksen erot</vt:lpstr>
      <vt:lpstr>Wakesurf evoluutio</vt:lpstr>
      <vt:lpstr>Vaijeri wakesurf -rata</vt:lpstr>
      <vt:lpstr>KIITOS MIELENKIINNOSTA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2016-10-14T13:46:29Z</dcterms:created>
  <dcterms:modified xsi:type="dcterms:W3CDTF">2017-08-22T19:19:27Z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TC029010259991</vt:lpwstr>
  </property>
</Properties>
</file>