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6" r:id="rId4"/>
    <p:sldId id="265" r:id="rId5"/>
    <p:sldId id="257" r:id="rId6"/>
    <p:sldId id="258" r:id="rId7"/>
    <p:sldId id="268" r:id="rId8"/>
    <p:sldId id="264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667" autoAdjust="0"/>
  </p:normalViewPr>
  <p:slideViewPr>
    <p:cSldViewPr showGuides="1">
      <p:cViewPr varScale="1">
        <p:scale>
          <a:sx n="87" d="100"/>
          <a:sy n="87" d="100"/>
        </p:scale>
        <p:origin x="-1050" y="-84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24267-73C9-4DF6-97CA-75A925DB865F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E24E8196-E4B3-4597-9121-5A42F8C7C92E}">
      <dgm:prSet phldrT="[Text]" custT="1"/>
      <dgm:spPr/>
      <dgm:t>
        <a:bodyPr/>
        <a:lstStyle/>
        <a:p>
          <a:r>
            <a:rPr lang="fi-FI" sz="1200" dirty="0" smtClean="0"/>
            <a:t>2011 Suunnittelu ja toteutus</a:t>
          </a:r>
          <a:endParaRPr lang="fi-FI" sz="1200" dirty="0"/>
        </a:p>
      </dgm:t>
    </dgm:pt>
    <dgm:pt modelId="{D0091DB3-0E82-45B8-91A7-83DDB412CE76}" type="parTrans" cxnId="{E31F8582-BCB0-4EA2-9DFA-B6E018A812FA}">
      <dgm:prSet/>
      <dgm:spPr/>
      <dgm:t>
        <a:bodyPr/>
        <a:lstStyle/>
        <a:p>
          <a:endParaRPr lang="fi-FI" sz="1200"/>
        </a:p>
      </dgm:t>
    </dgm:pt>
    <dgm:pt modelId="{798F55DD-C5D6-4B75-B205-950F75C140BF}" type="sibTrans" cxnId="{E31F8582-BCB0-4EA2-9DFA-B6E018A812FA}">
      <dgm:prSet/>
      <dgm:spPr/>
      <dgm:t>
        <a:bodyPr/>
        <a:lstStyle/>
        <a:p>
          <a:endParaRPr lang="fi-FI" sz="1200"/>
        </a:p>
      </dgm:t>
    </dgm:pt>
    <dgm:pt modelId="{C3E2FD1C-F25B-484D-8981-389120DCB38C}">
      <dgm:prSet phldrT="[Text]" custT="1"/>
      <dgm:spPr/>
      <dgm:t>
        <a:bodyPr/>
        <a:lstStyle/>
        <a:p>
          <a:r>
            <a:rPr lang="fi-FI" sz="1200" dirty="0" smtClean="0"/>
            <a:t>Rajapintojen suunnittelu ja toteutus</a:t>
          </a:r>
          <a:endParaRPr lang="fi-FI" sz="1200" dirty="0"/>
        </a:p>
      </dgm:t>
    </dgm:pt>
    <dgm:pt modelId="{B44DF4E2-76A8-417B-B5D8-8E9671E51F30}" type="parTrans" cxnId="{D4D663FA-D847-4C06-823A-D793CF71EB58}">
      <dgm:prSet/>
      <dgm:spPr/>
      <dgm:t>
        <a:bodyPr/>
        <a:lstStyle/>
        <a:p>
          <a:endParaRPr lang="fi-FI" sz="1200"/>
        </a:p>
      </dgm:t>
    </dgm:pt>
    <dgm:pt modelId="{D439A1F8-631E-4AD4-8A27-C6708EDBBEF3}" type="sibTrans" cxnId="{D4D663FA-D847-4C06-823A-D793CF71EB58}">
      <dgm:prSet/>
      <dgm:spPr/>
      <dgm:t>
        <a:bodyPr/>
        <a:lstStyle/>
        <a:p>
          <a:endParaRPr lang="fi-FI" sz="1200"/>
        </a:p>
      </dgm:t>
    </dgm:pt>
    <dgm:pt modelId="{10D8F143-54B5-4AAA-B270-A8ECE8AD5FE2}">
      <dgm:prSet phldrT="[Text]" custT="1"/>
      <dgm:spPr/>
      <dgm:t>
        <a:bodyPr/>
        <a:lstStyle/>
        <a:p>
          <a:r>
            <a:rPr lang="fi-FI" sz="1200" dirty="0" smtClean="0"/>
            <a:t>Teknologia valinnat</a:t>
          </a:r>
          <a:endParaRPr lang="fi-FI" sz="1200" dirty="0"/>
        </a:p>
      </dgm:t>
    </dgm:pt>
    <dgm:pt modelId="{AA33C591-7D66-4A1E-8FEC-FFADD60ED5AD}" type="parTrans" cxnId="{11C225E5-AADD-4A41-902C-453C85AF1E13}">
      <dgm:prSet/>
      <dgm:spPr/>
      <dgm:t>
        <a:bodyPr/>
        <a:lstStyle/>
        <a:p>
          <a:endParaRPr lang="fi-FI" sz="1200"/>
        </a:p>
      </dgm:t>
    </dgm:pt>
    <dgm:pt modelId="{6B33564E-CFE7-4E0D-B1D8-AF4C29C2D0F9}" type="sibTrans" cxnId="{11C225E5-AADD-4A41-902C-453C85AF1E13}">
      <dgm:prSet/>
      <dgm:spPr/>
      <dgm:t>
        <a:bodyPr/>
        <a:lstStyle/>
        <a:p>
          <a:endParaRPr lang="fi-FI" sz="1200"/>
        </a:p>
      </dgm:t>
    </dgm:pt>
    <dgm:pt modelId="{9057E82E-D9A5-49EB-BCA9-4077165FC62C}">
      <dgm:prSet phldrT="[Text]" custT="1"/>
      <dgm:spPr/>
      <dgm:t>
        <a:bodyPr/>
        <a:lstStyle/>
        <a:p>
          <a:r>
            <a:rPr lang="fi-FI" sz="1200" dirty="0" smtClean="0"/>
            <a:t>2012 Käyttöönotto</a:t>
          </a:r>
          <a:endParaRPr lang="fi-FI" sz="1200" dirty="0"/>
        </a:p>
      </dgm:t>
    </dgm:pt>
    <dgm:pt modelId="{1378A8EB-2F34-40BF-B095-21219E8C95F0}" type="parTrans" cxnId="{814AC510-DFB3-4D8D-83A6-53B9FE52D220}">
      <dgm:prSet/>
      <dgm:spPr/>
      <dgm:t>
        <a:bodyPr/>
        <a:lstStyle/>
        <a:p>
          <a:endParaRPr lang="fi-FI" sz="1200"/>
        </a:p>
      </dgm:t>
    </dgm:pt>
    <dgm:pt modelId="{573D3BD3-5A06-4D5F-9A45-BCDAC5C1277D}" type="sibTrans" cxnId="{814AC510-DFB3-4D8D-83A6-53B9FE52D220}">
      <dgm:prSet/>
      <dgm:spPr/>
      <dgm:t>
        <a:bodyPr/>
        <a:lstStyle/>
        <a:p>
          <a:endParaRPr lang="fi-FI" sz="1200"/>
        </a:p>
      </dgm:t>
    </dgm:pt>
    <dgm:pt modelId="{0EDBEF27-0865-499A-91F1-791E3DD7F897}">
      <dgm:prSet phldrT="[Text]" custT="1"/>
      <dgm:spPr/>
      <dgm:t>
        <a:bodyPr/>
        <a:lstStyle/>
        <a:p>
          <a:r>
            <a:rPr lang="fi-FI" sz="1200" b="0" dirty="0" smtClean="0"/>
            <a:t>Prosessit</a:t>
          </a:r>
          <a:endParaRPr lang="fi-FI" sz="1200" b="0" dirty="0"/>
        </a:p>
      </dgm:t>
    </dgm:pt>
    <dgm:pt modelId="{A42B6BA6-EFC6-4C08-A616-85F85541638D}" type="parTrans" cxnId="{26534883-5591-4860-9D96-9CD4A280720B}">
      <dgm:prSet/>
      <dgm:spPr/>
      <dgm:t>
        <a:bodyPr/>
        <a:lstStyle/>
        <a:p>
          <a:endParaRPr lang="fi-FI" sz="1200"/>
        </a:p>
      </dgm:t>
    </dgm:pt>
    <dgm:pt modelId="{C0E65741-C954-4DB1-905C-0FE5B7D0DC39}" type="sibTrans" cxnId="{26534883-5591-4860-9D96-9CD4A280720B}">
      <dgm:prSet/>
      <dgm:spPr/>
      <dgm:t>
        <a:bodyPr/>
        <a:lstStyle/>
        <a:p>
          <a:endParaRPr lang="fi-FI" sz="1200"/>
        </a:p>
      </dgm:t>
    </dgm:pt>
    <dgm:pt modelId="{34332623-7CAD-4643-833D-C45B46C31643}">
      <dgm:prSet phldrT="[Text]" custT="1"/>
      <dgm:spPr/>
      <dgm:t>
        <a:bodyPr/>
        <a:lstStyle/>
        <a:p>
          <a:r>
            <a:rPr lang="fi-FI" sz="1200" dirty="0" smtClean="0"/>
            <a:t>Palvelut</a:t>
          </a:r>
          <a:endParaRPr lang="fi-FI" sz="1200" dirty="0"/>
        </a:p>
      </dgm:t>
    </dgm:pt>
    <dgm:pt modelId="{8801C161-BA63-405D-8F12-E9F8CA1FC252}" type="parTrans" cxnId="{AC90D772-8A27-4B84-A321-A52389E5B610}">
      <dgm:prSet/>
      <dgm:spPr/>
      <dgm:t>
        <a:bodyPr/>
        <a:lstStyle/>
        <a:p>
          <a:endParaRPr lang="fi-FI" sz="1200"/>
        </a:p>
      </dgm:t>
    </dgm:pt>
    <dgm:pt modelId="{0A59D48F-E545-4717-88ED-CDC27B90916F}" type="sibTrans" cxnId="{AC90D772-8A27-4B84-A321-A52389E5B610}">
      <dgm:prSet/>
      <dgm:spPr/>
      <dgm:t>
        <a:bodyPr/>
        <a:lstStyle/>
        <a:p>
          <a:endParaRPr lang="fi-FI" sz="1200"/>
        </a:p>
      </dgm:t>
    </dgm:pt>
    <dgm:pt modelId="{474F9EB7-633C-4FC5-8515-3B4333EB2E5B}">
      <dgm:prSet phldrT="[Text]" custT="1"/>
      <dgm:spPr/>
      <dgm:t>
        <a:bodyPr/>
        <a:lstStyle/>
        <a:p>
          <a:r>
            <a:rPr lang="fi-FI" sz="1200" dirty="0" smtClean="0"/>
            <a:t>Tietovirrat</a:t>
          </a:r>
          <a:endParaRPr lang="fi-FI" sz="1200" dirty="0"/>
        </a:p>
      </dgm:t>
    </dgm:pt>
    <dgm:pt modelId="{C7FF8377-FD4B-4E0C-A891-E3E143C58866}" type="parTrans" cxnId="{8BD709F1-B0E3-4C71-B58C-23309E56597E}">
      <dgm:prSet/>
      <dgm:spPr/>
      <dgm:t>
        <a:bodyPr/>
        <a:lstStyle/>
        <a:p>
          <a:endParaRPr lang="fi-FI" sz="1200"/>
        </a:p>
      </dgm:t>
    </dgm:pt>
    <dgm:pt modelId="{1CD25109-CABB-4DDC-B0CC-F5EE8E133252}" type="sibTrans" cxnId="{8BD709F1-B0E3-4C71-B58C-23309E56597E}">
      <dgm:prSet/>
      <dgm:spPr/>
      <dgm:t>
        <a:bodyPr/>
        <a:lstStyle/>
        <a:p>
          <a:endParaRPr lang="fi-FI" sz="1200"/>
        </a:p>
      </dgm:t>
    </dgm:pt>
    <dgm:pt modelId="{5AAA22C0-D1E1-48FC-9EB5-CA9FB6CCAD7D}">
      <dgm:prSet phldrT="[Text]" custT="1"/>
      <dgm:spPr/>
      <dgm:t>
        <a:bodyPr/>
        <a:lstStyle/>
        <a:p>
          <a:r>
            <a:rPr lang="fi-FI" sz="1200" b="0" dirty="0" smtClean="0"/>
            <a:t>2010 Määrittely</a:t>
          </a:r>
          <a:endParaRPr lang="fi-FI" sz="1200" b="0" dirty="0"/>
        </a:p>
      </dgm:t>
    </dgm:pt>
    <dgm:pt modelId="{0E948CFC-F876-47AB-8BD3-FBCC4191A2E9}" type="parTrans" cxnId="{C6323C63-8846-4092-B06B-5C75B0BFD0F1}">
      <dgm:prSet/>
      <dgm:spPr/>
      <dgm:t>
        <a:bodyPr/>
        <a:lstStyle/>
        <a:p>
          <a:endParaRPr lang="fi-FI" sz="1200"/>
        </a:p>
      </dgm:t>
    </dgm:pt>
    <dgm:pt modelId="{E735C995-715A-4030-8D6A-48C3FC440113}" type="sibTrans" cxnId="{C6323C63-8846-4092-B06B-5C75B0BFD0F1}">
      <dgm:prSet/>
      <dgm:spPr/>
      <dgm:t>
        <a:bodyPr/>
        <a:lstStyle/>
        <a:p>
          <a:endParaRPr lang="fi-FI" sz="1200"/>
        </a:p>
      </dgm:t>
    </dgm:pt>
    <dgm:pt modelId="{763BF0EB-2DFD-4CC7-9BEB-A2F174089331}">
      <dgm:prSet phldrT="[Text]" custT="1"/>
      <dgm:spPr/>
      <dgm:t>
        <a:bodyPr/>
        <a:lstStyle/>
        <a:p>
          <a:r>
            <a:rPr lang="fi-FI" sz="1200" dirty="0" smtClean="0"/>
            <a:t>Integraatioperiaatteet</a:t>
          </a:r>
          <a:endParaRPr lang="fi-FI" sz="1200" dirty="0"/>
        </a:p>
      </dgm:t>
    </dgm:pt>
    <dgm:pt modelId="{90E94383-DFFB-4C29-952C-340D021F51F6}" type="parTrans" cxnId="{6D9AF36B-4213-4226-9AED-C1208F98E274}">
      <dgm:prSet/>
      <dgm:spPr/>
      <dgm:t>
        <a:bodyPr/>
        <a:lstStyle/>
        <a:p>
          <a:endParaRPr lang="fi-FI" sz="1200"/>
        </a:p>
      </dgm:t>
    </dgm:pt>
    <dgm:pt modelId="{30082B70-6AE0-4250-844A-874B37719F38}" type="sibTrans" cxnId="{6D9AF36B-4213-4226-9AED-C1208F98E274}">
      <dgm:prSet/>
      <dgm:spPr/>
      <dgm:t>
        <a:bodyPr/>
        <a:lstStyle/>
        <a:p>
          <a:endParaRPr lang="fi-FI" sz="1200"/>
        </a:p>
      </dgm:t>
    </dgm:pt>
    <dgm:pt modelId="{38876930-D1FF-4896-9276-BC3903BC949B}">
      <dgm:prSet phldrT="[Text]" custT="1"/>
      <dgm:spPr/>
      <dgm:t>
        <a:bodyPr/>
        <a:lstStyle/>
        <a:p>
          <a:r>
            <a:rPr lang="fi-FI" sz="1200" dirty="0" smtClean="0"/>
            <a:t>POC &amp; ESB vertailu</a:t>
          </a:r>
          <a:endParaRPr lang="fi-FI" sz="1200" dirty="0"/>
        </a:p>
      </dgm:t>
    </dgm:pt>
    <dgm:pt modelId="{D96A4A81-376C-4D68-B802-0A7F5007CBDE}" type="parTrans" cxnId="{1DF62540-11A5-4335-B557-41F34BDBB9E0}">
      <dgm:prSet/>
      <dgm:spPr/>
      <dgm:t>
        <a:bodyPr/>
        <a:lstStyle/>
        <a:p>
          <a:endParaRPr lang="fi-FI" sz="1200"/>
        </a:p>
      </dgm:t>
    </dgm:pt>
    <dgm:pt modelId="{C9619AF8-7EFA-4C07-9C69-B9AECABFBFFA}" type="sibTrans" cxnId="{1DF62540-11A5-4335-B557-41F34BDBB9E0}">
      <dgm:prSet/>
      <dgm:spPr/>
      <dgm:t>
        <a:bodyPr/>
        <a:lstStyle/>
        <a:p>
          <a:endParaRPr lang="fi-FI" sz="1200"/>
        </a:p>
      </dgm:t>
    </dgm:pt>
    <dgm:pt modelId="{0B8AB954-5D9C-4115-AA60-677AC1D8EAEA}">
      <dgm:prSet phldrT="[Text]" custT="1"/>
      <dgm:spPr/>
      <dgm:t>
        <a:bodyPr/>
        <a:lstStyle/>
        <a:p>
          <a:r>
            <a:rPr lang="fi-FI" sz="1200" dirty="0" smtClean="0"/>
            <a:t>Palveluiden toteutus</a:t>
          </a:r>
          <a:endParaRPr lang="fi-FI" sz="1200" dirty="0"/>
        </a:p>
      </dgm:t>
    </dgm:pt>
    <dgm:pt modelId="{BCA9CA1A-5DE7-4CE9-8FAB-36489A16A50F}" type="parTrans" cxnId="{98FB2EF4-F525-4874-85A5-C0ECE2B5B63E}">
      <dgm:prSet/>
      <dgm:spPr/>
      <dgm:t>
        <a:bodyPr/>
        <a:lstStyle/>
        <a:p>
          <a:endParaRPr lang="fi-FI" sz="1200"/>
        </a:p>
      </dgm:t>
    </dgm:pt>
    <dgm:pt modelId="{CA174BCE-0998-4A38-9279-98693A8BAF35}" type="sibTrans" cxnId="{98FB2EF4-F525-4874-85A5-C0ECE2B5B63E}">
      <dgm:prSet/>
      <dgm:spPr/>
      <dgm:t>
        <a:bodyPr/>
        <a:lstStyle/>
        <a:p>
          <a:endParaRPr lang="fi-FI" sz="1200"/>
        </a:p>
      </dgm:t>
    </dgm:pt>
    <dgm:pt modelId="{5FD7BB4C-79F1-49AA-BB8A-8DB0C6BCF610}">
      <dgm:prSet phldrT="[Text]" custT="1"/>
      <dgm:spPr/>
      <dgm:t>
        <a:bodyPr/>
        <a:lstStyle/>
        <a:p>
          <a:r>
            <a:rPr lang="fi-FI" sz="1200" dirty="0" smtClean="0"/>
            <a:t>Testaus</a:t>
          </a:r>
          <a:endParaRPr lang="fi-FI" sz="1200" dirty="0"/>
        </a:p>
      </dgm:t>
    </dgm:pt>
    <dgm:pt modelId="{4A3B8C69-9B59-4D75-9580-656CD3964EDA}" type="parTrans" cxnId="{7FE5C810-5D2B-4AF5-8F9B-E499319A2089}">
      <dgm:prSet/>
      <dgm:spPr/>
      <dgm:t>
        <a:bodyPr/>
        <a:lstStyle/>
        <a:p>
          <a:endParaRPr lang="fi-FI" sz="1200"/>
        </a:p>
      </dgm:t>
    </dgm:pt>
    <dgm:pt modelId="{E2FAF451-6B18-4DDD-A878-9B44F3784684}" type="sibTrans" cxnId="{7FE5C810-5D2B-4AF5-8F9B-E499319A2089}">
      <dgm:prSet/>
      <dgm:spPr/>
      <dgm:t>
        <a:bodyPr/>
        <a:lstStyle/>
        <a:p>
          <a:endParaRPr lang="fi-FI" sz="1200"/>
        </a:p>
      </dgm:t>
    </dgm:pt>
    <dgm:pt modelId="{A0FA7307-E201-4CC9-A39B-E68FF8A7C8B4}">
      <dgm:prSet phldrT="[Text]" custT="1"/>
      <dgm:spPr/>
      <dgm:t>
        <a:bodyPr/>
        <a:lstStyle/>
        <a:p>
          <a:r>
            <a:rPr lang="fi-FI" sz="1200" dirty="0" smtClean="0"/>
            <a:t>Koulutus</a:t>
          </a:r>
          <a:endParaRPr lang="fi-FI" sz="1200" dirty="0"/>
        </a:p>
      </dgm:t>
    </dgm:pt>
    <dgm:pt modelId="{03DC3643-FD01-4A3E-95F6-2AFD3AF50645}" type="parTrans" cxnId="{A1FA2189-7AF5-43D3-AAC6-F6515C074EDF}">
      <dgm:prSet/>
      <dgm:spPr/>
      <dgm:t>
        <a:bodyPr/>
        <a:lstStyle/>
        <a:p>
          <a:endParaRPr lang="fi-FI" sz="1200"/>
        </a:p>
      </dgm:t>
    </dgm:pt>
    <dgm:pt modelId="{7E035026-AF67-46F4-9D0E-DDE7B4C0BA24}" type="sibTrans" cxnId="{A1FA2189-7AF5-43D3-AAC6-F6515C074EDF}">
      <dgm:prSet/>
      <dgm:spPr/>
      <dgm:t>
        <a:bodyPr/>
        <a:lstStyle/>
        <a:p>
          <a:endParaRPr lang="fi-FI" sz="1200"/>
        </a:p>
      </dgm:t>
    </dgm:pt>
    <dgm:pt modelId="{5BC7C37A-56CE-45FA-B853-044A2D6B42A3}" type="pres">
      <dgm:prSet presAssocID="{F2824267-73C9-4DF6-97CA-75A925DB865F}" presName="Name0" presStyleCnt="0">
        <dgm:presLayoutVars>
          <dgm:dir/>
        </dgm:presLayoutVars>
      </dgm:prSet>
      <dgm:spPr/>
    </dgm:pt>
    <dgm:pt modelId="{C38D26F4-19C1-4DAF-8DD1-85482D892DD1}" type="pres">
      <dgm:prSet presAssocID="{5AAA22C0-D1E1-48FC-9EB5-CA9FB6CCAD7D}" presName="parComposite" presStyleCnt="0"/>
      <dgm:spPr/>
    </dgm:pt>
    <dgm:pt modelId="{F120DFD7-706B-49C5-AABA-073C5C4C0DD9}" type="pres">
      <dgm:prSet presAssocID="{5AAA22C0-D1E1-48FC-9EB5-CA9FB6CCAD7D}" presName="parBigCircle" presStyleLbl="node0" presStyleIdx="0" presStyleCnt="3"/>
      <dgm:spPr/>
    </dgm:pt>
    <dgm:pt modelId="{F7B691FC-B23F-40D9-8B3B-23A4B0BCAFD0}" type="pres">
      <dgm:prSet presAssocID="{5AAA22C0-D1E1-48FC-9EB5-CA9FB6CCAD7D}" presName="parTx" presStyleLbl="revTx" presStyleIdx="0" presStyleCnt="23"/>
      <dgm:spPr/>
      <dgm:t>
        <a:bodyPr/>
        <a:lstStyle/>
        <a:p>
          <a:endParaRPr lang="fi-FI"/>
        </a:p>
      </dgm:t>
    </dgm:pt>
    <dgm:pt modelId="{CE8445C9-8CE3-42EB-B66B-F59922CF29C9}" type="pres">
      <dgm:prSet presAssocID="{5AAA22C0-D1E1-48FC-9EB5-CA9FB6CCAD7D}" presName="bSpace" presStyleCnt="0"/>
      <dgm:spPr/>
    </dgm:pt>
    <dgm:pt modelId="{185B02DE-F124-4BAA-B2E7-9FF84A26018B}" type="pres">
      <dgm:prSet presAssocID="{5AAA22C0-D1E1-48FC-9EB5-CA9FB6CCAD7D}" presName="parBackupNorm" presStyleCnt="0"/>
      <dgm:spPr/>
    </dgm:pt>
    <dgm:pt modelId="{C19C4683-6572-4CF4-8F89-FBE394F6C942}" type="pres">
      <dgm:prSet presAssocID="{E735C995-715A-4030-8D6A-48C3FC440113}" presName="parSpace" presStyleCnt="0"/>
      <dgm:spPr/>
    </dgm:pt>
    <dgm:pt modelId="{C9B6C2A9-7B97-4859-B18F-315A972B4D85}" type="pres">
      <dgm:prSet presAssocID="{0EDBEF27-0865-499A-91F1-791E3DD7F897}" presName="desBackupLeftNorm" presStyleCnt="0"/>
      <dgm:spPr/>
    </dgm:pt>
    <dgm:pt modelId="{BCD49CFA-7ED7-437A-B300-736D65E37C9F}" type="pres">
      <dgm:prSet presAssocID="{0EDBEF27-0865-499A-91F1-791E3DD7F897}" presName="desComposite" presStyleCnt="0"/>
      <dgm:spPr/>
    </dgm:pt>
    <dgm:pt modelId="{0624EB8E-CDDD-4A26-BDBE-1593EFFA8642}" type="pres">
      <dgm:prSet presAssocID="{0EDBEF27-0865-499A-91F1-791E3DD7F897}" presName="desCircle" presStyleLbl="node1" presStyleIdx="0" presStyleCnt="10"/>
      <dgm:spPr/>
    </dgm:pt>
    <dgm:pt modelId="{D16EFE94-FF2A-4267-A55A-E24F52FF37CC}" type="pres">
      <dgm:prSet presAssocID="{0EDBEF27-0865-499A-91F1-791E3DD7F897}" presName="chTx" presStyleLbl="revTx" presStyleIdx="1" presStyleCnt="23"/>
      <dgm:spPr/>
    </dgm:pt>
    <dgm:pt modelId="{6902A78E-1B06-4A3A-89B0-849D13FE1181}" type="pres">
      <dgm:prSet presAssocID="{0EDBEF27-0865-499A-91F1-791E3DD7F897}" presName="desTx" presStyleLbl="revTx" presStyleIdx="2" presStyleCnt="23">
        <dgm:presLayoutVars>
          <dgm:bulletEnabled val="1"/>
        </dgm:presLayoutVars>
      </dgm:prSet>
      <dgm:spPr/>
    </dgm:pt>
    <dgm:pt modelId="{F5BBF81D-2615-452C-A15E-201DFB1DE520}" type="pres">
      <dgm:prSet presAssocID="{0EDBEF27-0865-499A-91F1-791E3DD7F897}" presName="desBackupRightNorm" presStyleCnt="0"/>
      <dgm:spPr/>
    </dgm:pt>
    <dgm:pt modelId="{861CFD0B-B6F9-4FD6-B18F-6721031EE809}" type="pres">
      <dgm:prSet presAssocID="{C0E65741-C954-4DB1-905C-0FE5B7D0DC39}" presName="desSpace" presStyleCnt="0"/>
      <dgm:spPr/>
    </dgm:pt>
    <dgm:pt modelId="{FDE29E07-7504-4AB2-819E-29CA5F3D8E16}" type="pres">
      <dgm:prSet presAssocID="{34332623-7CAD-4643-833D-C45B46C31643}" presName="desBackupLeftNorm" presStyleCnt="0"/>
      <dgm:spPr/>
    </dgm:pt>
    <dgm:pt modelId="{6C23EAA1-99EE-4604-A5C0-8C7F2A0DE857}" type="pres">
      <dgm:prSet presAssocID="{34332623-7CAD-4643-833D-C45B46C31643}" presName="desComposite" presStyleCnt="0"/>
      <dgm:spPr/>
    </dgm:pt>
    <dgm:pt modelId="{3E6C3ABD-E4A3-4594-B29C-DAD2358E479E}" type="pres">
      <dgm:prSet presAssocID="{34332623-7CAD-4643-833D-C45B46C31643}" presName="desCircle" presStyleLbl="node1" presStyleIdx="1" presStyleCnt="10"/>
      <dgm:spPr/>
    </dgm:pt>
    <dgm:pt modelId="{AF9857F9-2BB0-47E5-88F0-9EBD5DC9A128}" type="pres">
      <dgm:prSet presAssocID="{34332623-7CAD-4643-833D-C45B46C31643}" presName="chTx" presStyleLbl="revTx" presStyleIdx="3" presStyleCnt="23"/>
      <dgm:spPr/>
      <dgm:t>
        <a:bodyPr/>
        <a:lstStyle/>
        <a:p>
          <a:endParaRPr lang="fi-FI"/>
        </a:p>
      </dgm:t>
    </dgm:pt>
    <dgm:pt modelId="{AF1E640D-CCF4-4009-8E78-A519EE88EE12}" type="pres">
      <dgm:prSet presAssocID="{34332623-7CAD-4643-833D-C45B46C31643}" presName="desTx" presStyleLbl="revTx" presStyleIdx="4" presStyleCnt="23">
        <dgm:presLayoutVars>
          <dgm:bulletEnabled val="1"/>
        </dgm:presLayoutVars>
      </dgm:prSet>
      <dgm:spPr/>
    </dgm:pt>
    <dgm:pt modelId="{7DAAC949-9685-46D9-A51A-FA5D241BD95F}" type="pres">
      <dgm:prSet presAssocID="{34332623-7CAD-4643-833D-C45B46C31643}" presName="desBackupRightNorm" presStyleCnt="0"/>
      <dgm:spPr/>
    </dgm:pt>
    <dgm:pt modelId="{2ECF8B7C-4F48-428E-B100-04037E52D989}" type="pres">
      <dgm:prSet presAssocID="{0A59D48F-E545-4717-88ED-CDC27B90916F}" presName="desSpace" presStyleCnt="0"/>
      <dgm:spPr/>
    </dgm:pt>
    <dgm:pt modelId="{16CD3843-2EA0-48A5-929B-CBA0D55D18FC}" type="pres">
      <dgm:prSet presAssocID="{474F9EB7-633C-4FC5-8515-3B4333EB2E5B}" presName="desBackupLeftNorm" presStyleCnt="0"/>
      <dgm:spPr/>
    </dgm:pt>
    <dgm:pt modelId="{284CC645-8692-45F3-9AEA-0D4EA3C25AC3}" type="pres">
      <dgm:prSet presAssocID="{474F9EB7-633C-4FC5-8515-3B4333EB2E5B}" presName="desComposite" presStyleCnt="0"/>
      <dgm:spPr/>
    </dgm:pt>
    <dgm:pt modelId="{CFE2F878-102F-4433-9C06-18A9CF430E6F}" type="pres">
      <dgm:prSet presAssocID="{474F9EB7-633C-4FC5-8515-3B4333EB2E5B}" presName="desCircle" presStyleLbl="node1" presStyleIdx="2" presStyleCnt="10"/>
      <dgm:spPr/>
    </dgm:pt>
    <dgm:pt modelId="{BF48BEFE-D5F9-458D-8FD8-E21D65ED1F7D}" type="pres">
      <dgm:prSet presAssocID="{474F9EB7-633C-4FC5-8515-3B4333EB2E5B}" presName="chTx" presStyleLbl="revTx" presStyleIdx="5" presStyleCnt="23"/>
      <dgm:spPr/>
    </dgm:pt>
    <dgm:pt modelId="{EB78BC8D-2A41-4141-AD86-BD095B55F0FD}" type="pres">
      <dgm:prSet presAssocID="{474F9EB7-633C-4FC5-8515-3B4333EB2E5B}" presName="desTx" presStyleLbl="revTx" presStyleIdx="6" presStyleCnt="23">
        <dgm:presLayoutVars>
          <dgm:bulletEnabled val="1"/>
        </dgm:presLayoutVars>
      </dgm:prSet>
      <dgm:spPr/>
    </dgm:pt>
    <dgm:pt modelId="{7152EABC-42FA-4EBC-9975-04658379AC28}" type="pres">
      <dgm:prSet presAssocID="{474F9EB7-633C-4FC5-8515-3B4333EB2E5B}" presName="desBackupRightNorm" presStyleCnt="0"/>
      <dgm:spPr/>
    </dgm:pt>
    <dgm:pt modelId="{B88C8AC8-0897-4D53-BCFA-1617274E6FCA}" type="pres">
      <dgm:prSet presAssocID="{1CD25109-CABB-4DDC-B0CC-F5EE8E133252}" presName="desSpace" presStyleCnt="0"/>
      <dgm:spPr/>
    </dgm:pt>
    <dgm:pt modelId="{B42B3235-6F82-43EE-B3F6-76C73F4F6F3D}" type="pres">
      <dgm:prSet presAssocID="{763BF0EB-2DFD-4CC7-9BEB-A2F174089331}" presName="desBackupLeftNorm" presStyleCnt="0"/>
      <dgm:spPr/>
    </dgm:pt>
    <dgm:pt modelId="{7B68CC6F-ABD6-4484-9FA3-2E320E845FBE}" type="pres">
      <dgm:prSet presAssocID="{763BF0EB-2DFD-4CC7-9BEB-A2F174089331}" presName="desComposite" presStyleCnt="0"/>
      <dgm:spPr/>
    </dgm:pt>
    <dgm:pt modelId="{9EF92D21-B882-4B07-AB04-F3BAD3C6BEA4}" type="pres">
      <dgm:prSet presAssocID="{763BF0EB-2DFD-4CC7-9BEB-A2F174089331}" presName="desCircle" presStyleLbl="node1" presStyleIdx="3" presStyleCnt="10"/>
      <dgm:spPr/>
    </dgm:pt>
    <dgm:pt modelId="{33028773-12B5-4D86-B4D1-8A9DC1BA7165}" type="pres">
      <dgm:prSet presAssocID="{763BF0EB-2DFD-4CC7-9BEB-A2F174089331}" presName="chTx" presStyleLbl="revTx" presStyleIdx="7" presStyleCnt="23"/>
      <dgm:spPr/>
      <dgm:t>
        <a:bodyPr/>
        <a:lstStyle/>
        <a:p>
          <a:endParaRPr lang="fi-FI"/>
        </a:p>
      </dgm:t>
    </dgm:pt>
    <dgm:pt modelId="{D1D03CCD-3311-464F-8B5C-DB1699A50840}" type="pres">
      <dgm:prSet presAssocID="{763BF0EB-2DFD-4CC7-9BEB-A2F174089331}" presName="desTx" presStyleLbl="revTx" presStyleIdx="8" presStyleCnt="23">
        <dgm:presLayoutVars>
          <dgm:bulletEnabled val="1"/>
        </dgm:presLayoutVars>
      </dgm:prSet>
      <dgm:spPr/>
    </dgm:pt>
    <dgm:pt modelId="{188DF2BD-42A1-4ABE-A728-E1B6C7B06924}" type="pres">
      <dgm:prSet presAssocID="{763BF0EB-2DFD-4CC7-9BEB-A2F174089331}" presName="desBackupRightNorm" presStyleCnt="0"/>
      <dgm:spPr/>
    </dgm:pt>
    <dgm:pt modelId="{AFF855E2-4DF2-477B-96F0-D2640BE14666}" type="pres">
      <dgm:prSet presAssocID="{30082B70-6AE0-4250-844A-874B37719F38}" presName="desSpace" presStyleCnt="0"/>
      <dgm:spPr/>
    </dgm:pt>
    <dgm:pt modelId="{65CA92E0-91A4-4D8B-AF68-E837813FA3F6}" type="pres">
      <dgm:prSet presAssocID="{38876930-D1FF-4896-9276-BC3903BC949B}" presName="desBackupLeftNorm" presStyleCnt="0"/>
      <dgm:spPr/>
    </dgm:pt>
    <dgm:pt modelId="{AC616C11-904E-4D80-AF05-7F054839E623}" type="pres">
      <dgm:prSet presAssocID="{38876930-D1FF-4896-9276-BC3903BC949B}" presName="desComposite" presStyleCnt="0"/>
      <dgm:spPr/>
    </dgm:pt>
    <dgm:pt modelId="{AB665584-50FF-42ED-AC39-37C4B9E23A25}" type="pres">
      <dgm:prSet presAssocID="{38876930-D1FF-4896-9276-BC3903BC949B}" presName="desCircle" presStyleLbl="node1" presStyleIdx="4" presStyleCnt="10" custLinFactNeighborX="2148" custLinFactNeighborY="-3525"/>
      <dgm:spPr/>
    </dgm:pt>
    <dgm:pt modelId="{52E747FC-8892-4F3C-98AE-1520A8A981B9}" type="pres">
      <dgm:prSet presAssocID="{38876930-D1FF-4896-9276-BC3903BC949B}" presName="chTx" presStyleLbl="revTx" presStyleIdx="9" presStyleCnt="23"/>
      <dgm:spPr/>
      <dgm:t>
        <a:bodyPr/>
        <a:lstStyle/>
        <a:p>
          <a:endParaRPr lang="fi-FI"/>
        </a:p>
      </dgm:t>
    </dgm:pt>
    <dgm:pt modelId="{DCB198F8-44F5-43D8-8989-5D6E9FACF46D}" type="pres">
      <dgm:prSet presAssocID="{38876930-D1FF-4896-9276-BC3903BC949B}" presName="desTx" presStyleLbl="revTx" presStyleIdx="10" presStyleCnt="23">
        <dgm:presLayoutVars>
          <dgm:bulletEnabled val="1"/>
        </dgm:presLayoutVars>
      </dgm:prSet>
      <dgm:spPr/>
    </dgm:pt>
    <dgm:pt modelId="{C3548A7B-A13E-442E-A40C-2F95CCC3CA15}" type="pres">
      <dgm:prSet presAssocID="{38876930-D1FF-4896-9276-BC3903BC949B}" presName="desBackupRightNorm" presStyleCnt="0"/>
      <dgm:spPr/>
    </dgm:pt>
    <dgm:pt modelId="{FD1B2EFA-58D2-4906-9727-52CA0EC2BBDD}" type="pres">
      <dgm:prSet presAssocID="{C9619AF8-7EFA-4C07-9C69-B9AECABFBFFA}" presName="desSpace" presStyleCnt="0"/>
      <dgm:spPr/>
    </dgm:pt>
    <dgm:pt modelId="{D11E794F-D63D-4290-9781-4FF60857A9BA}" type="pres">
      <dgm:prSet presAssocID="{E24E8196-E4B3-4597-9121-5A42F8C7C92E}" presName="parComposite" presStyleCnt="0"/>
      <dgm:spPr/>
    </dgm:pt>
    <dgm:pt modelId="{96B9F666-8B73-4176-8168-E95FBDD8AD3F}" type="pres">
      <dgm:prSet presAssocID="{E24E8196-E4B3-4597-9121-5A42F8C7C92E}" presName="parBigCircle" presStyleLbl="node0" presStyleIdx="1" presStyleCnt="3" custLinFactNeighborX="866" custLinFactNeighborY="-3150"/>
      <dgm:spPr/>
    </dgm:pt>
    <dgm:pt modelId="{896F053A-B98A-40C1-AFA8-A60800AB7E0A}" type="pres">
      <dgm:prSet presAssocID="{E24E8196-E4B3-4597-9121-5A42F8C7C92E}" presName="parTx" presStyleLbl="revTx" presStyleIdx="11" presStyleCnt="23"/>
      <dgm:spPr/>
      <dgm:t>
        <a:bodyPr/>
        <a:lstStyle/>
        <a:p>
          <a:endParaRPr lang="fi-FI"/>
        </a:p>
      </dgm:t>
    </dgm:pt>
    <dgm:pt modelId="{BCA35A0B-BF91-4767-83B6-3E94176258DF}" type="pres">
      <dgm:prSet presAssocID="{E24E8196-E4B3-4597-9121-5A42F8C7C92E}" presName="bSpace" presStyleCnt="0"/>
      <dgm:spPr/>
    </dgm:pt>
    <dgm:pt modelId="{C8B49ADD-0529-4130-85FE-26B5DC602D42}" type="pres">
      <dgm:prSet presAssocID="{E24E8196-E4B3-4597-9121-5A42F8C7C92E}" presName="parBackupNorm" presStyleCnt="0"/>
      <dgm:spPr/>
    </dgm:pt>
    <dgm:pt modelId="{73DF418A-8577-422A-B692-7280103365F7}" type="pres">
      <dgm:prSet presAssocID="{798F55DD-C5D6-4B75-B205-950F75C140BF}" presName="parSpace" presStyleCnt="0"/>
      <dgm:spPr/>
    </dgm:pt>
    <dgm:pt modelId="{0748C6E0-36D3-4460-8753-F4688B64CE39}" type="pres">
      <dgm:prSet presAssocID="{10D8F143-54B5-4AAA-B270-A8ECE8AD5FE2}" presName="desBackupLeftNorm" presStyleCnt="0"/>
      <dgm:spPr/>
    </dgm:pt>
    <dgm:pt modelId="{3D23BFC9-A5EC-4759-BDA9-E94449A07F39}" type="pres">
      <dgm:prSet presAssocID="{10D8F143-54B5-4AAA-B270-A8ECE8AD5FE2}" presName="desComposite" presStyleCnt="0"/>
      <dgm:spPr/>
    </dgm:pt>
    <dgm:pt modelId="{3B13EBCC-1755-4155-AE51-DB8573906D58}" type="pres">
      <dgm:prSet presAssocID="{10D8F143-54B5-4AAA-B270-A8ECE8AD5FE2}" presName="desCircle" presStyleLbl="node1" presStyleIdx="5" presStyleCnt="10"/>
      <dgm:spPr/>
    </dgm:pt>
    <dgm:pt modelId="{E687EA19-90A5-495B-BC5A-85B766A7893D}" type="pres">
      <dgm:prSet presAssocID="{10D8F143-54B5-4AAA-B270-A8ECE8AD5FE2}" presName="chTx" presStyleLbl="revTx" presStyleIdx="12" presStyleCnt="23"/>
      <dgm:spPr/>
      <dgm:t>
        <a:bodyPr/>
        <a:lstStyle/>
        <a:p>
          <a:endParaRPr lang="fi-FI"/>
        </a:p>
      </dgm:t>
    </dgm:pt>
    <dgm:pt modelId="{463BDE91-CA3D-4CAA-91DA-0A3583524193}" type="pres">
      <dgm:prSet presAssocID="{10D8F143-54B5-4AAA-B270-A8ECE8AD5FE2}" presName="desTx" presStyleLbl="revTx" presStyleIdx="13" presStyleCnt="23">
        <dgm:presLayoutVars>
          <dgm:bulletEnabled val="1"/>
        </dgm:presLayoutVars>
      </dgm:prSet>
      <dgm:spPr/>
    </dgm:pt>
    <dgm:pt modelId="{6656666B-6C83-4D1D-8664-CBFA79F2F3B7}" type="pres">
      <dgm:prSet presAssocID="{10D8F143-54B5-4AAA-B270-A8ECE8AD5FE2}" presName="desBackupRightNorm" presStyleCnt="0"/>
      <dgm:spPr/>
    </dgm:pt>
    <dgm:pt modelId="{A2358A5C-6CF5-430A-A39C-5CEE3C7B381B}" type="pres">
      <dgm:prSet presAssocID="{6B33564E-CFE7-4E0D-B1D8-AF4C29C2D0F9}" presName="desSpace" presStyleCnt="0"/>
      <dgm:spPr/>
    </dgm:pt>
    <dgm:pt modelId="{B658987F-61E2-4F10-BFE7-7EFCC5FF3531}" type="pres">
      <dgm:prSet presAssocID="{C3E2FD1C-F25B-484D-8981-389120DCB38C}" presName="desBackupLeftNorm" presStyleCnt="0"/>
      <dgm:spPr/>
    </dgm:pt>
    <dgm:pt modelId="{15E1CBE7-85F0-4D3D-B786-24C2A16890A0}" type="pres">
      <dgm:prSet presAssocID="{C3E2FD1C-F25B-484D-8981-389120DCB38C}" presName="desComposite" presStyleCnt="0"/>
      <dgm:spPr/>
    </dgm:pt>
    <dgm:pt modelId="{47080E60-E5FE-4682-A71C-E48B0C8D716B}" type="pres">
      <dgm:prSet presAssocID="{C3E2FD1C-F25B-484D-8981-389120DCB38C}" presName="desCircle" presStyleLbl="node1" presStyleIdx="6" presStyleCnt="10"/>
      <dgm:spPr/>
    </dgm:pt>
    <dgm:pt modelId="{9E0DF2E8-37E3-4FDC-B321-F07AB2CD5473}" type="pres">
      <dgm:prSet presAssocID="{C3E2FD1C-F25B-484D-8981-389120DCB38C}" presName="chTx" presStyleLbl="revTx" presStyleIdx="14" presStyleCnt="23"/>
      <dgm:spPr/>
      <dgm:t>
        <a:bodyPr/>
        <a:lstStyle/>
        <a:p>
          <a:endParaRPr lang="fi-FI"/>
        </a:p>
      </dgm:t>
    </dgm:pt>
    <dgm:pt modelId="{97C007FE-518B-467F-9175-81DB42FC33C3}" type="pres">
      <dgm:prSet presAssocID="{C3E2FD1C-F25B-484D-8981-389120DCB38C}" presName="desTx" presStyleLbl="revTx" presStyleIdx="15" presStyleCnt="23">
        <dgm:presLayoutVars>
          <dgm:bulletEnabled val="1"/>
        </dgm:presLayoutVars>
      </dgm:prSet>
      <dgm:spPr/>
    </dgm:pt>
    <dgm:pt modelId="{974C03AE-C8E2-4B25-BA57-A6AC9F95A11E}" type="pres">
      <dgm:prSet presAssocID="{C3E2FD1C-F25B-484D-8981-389120DCB38C}" presName="desBackupRightNorm" presStyleCnt="0"/>
      <dgm:spPr/>
    </dgm:pt>
    <dgm:pt modelId="{9A8E2977-2B39-4964-B125-70231AC8ACA4}" type="pres">
      <dgm:prSet presAssocID="{D439A1F8-631E-4AD4-8A27-C6708EDBBEF3}" presName="desSpace" presStyleCnt="0"/>
      <dgm:spPr/>
    </dgm:pt>
    <dgm:pt modelId="{F635585C-C0E9-4E4D-B14B-5EF17D9FF717}" type="pres">
      <dgm:prSet presAssocID="{0B8AB954-5D9C-4115-AA60-677AC1D8EAEA}" presName="desBackupLeftNorm" presStyleCnt="0"/>
      <dgm:spPr/>
    </dgm:pt>
    <dgm:pt modelId="{9E5D82C5-7F32-4718-9C06-14188ED51435}" type="pres">
      <dgm:prSet presAssocID="{0B8AB954-5D9C-4115-AA60-677AC1D8EAEA}" presName="desComposite" presStyleCnt="0"/>
      <dgm:spPr/>
    </dgm:pt>
    <dgm:pt modelId="{9F3F4B90-E414-49FF-8915-EDFF087186D2}" type="pres">
      <dgm:prSet presAssocID="{0B8AB954-5D9C-4115-AA60-677AC1D8EAEA}" presName="desCircle" presStyleLbl="node1" presStyleIdx="7" presStyleCnt="10"/>
      <dgm:spPr/>
    </dgm:pt>
    <dgm:pt modelId="{11C04131-8A89-419F-9A19-94997E4D9A67}" type="pres">
      <dgm:prSet presAssocID="{0B8AB954-5D9C-4115-AA60-677AC1D8EAEA}" presName="chTx" presStyleLbl="revTx" presStyleIdx="16" presStyleCnt="23"/>
      <dgm:spPr/>
      <dgm:t>
        <a:bodyPr/>
        <a:lstStyle/>
        <a:p>
          <a:endParaRPr lang="fi-FI"/>
        </a:p>
      </dgm:t>
    </dgm:pt>
    <dgm:pt modelId="{270F74A2-1C04-44F3-94F6-CCDEA5CECC20}" type="pres">
      <dgm:prSet presAssocID="{0B8AB954-5D9C-4115-AA60-677AC1D8EAEA}" presName="desTx" presStyleLbl="revTx" presStyleIdx="17" presStyleCnt="23">
        <dgm:presLayoutVars>
          <dgm:bulletEnabled val="1"/>
        </dgm:presLayoutVars>
      </dgm:prSet>
      <dgm:spPr/>
    </dgm:pt>
    <dgm:pt modelId="{4EE932B6-16C2-4D6F-9CD2-BA2C12564EF4}" type="pres">
      <dgm:prSet presAssocID="{0B8AB954-5D9C-4115-AA60-677AC1D8EAEA}" presName="desBackupRightNorm" presStyleCnt="0"/>
      <dgm:spPr/>
    </dgm:pt>
    <dgm:pt modelId="{8DC39F76-B0D3-4EF3-8986-A35DE54FB234}" type="pres">
      <dgm:prSet presAssocID="{CA174BCE-0998-4A38-9279-98693A8BAF35}" presName="desSpace" presStyleCnt="0"/>
      <dgm:spPr/>
    </dgm:pt>
    <dgm:pt modelId="{6CA8F8C3-544B-4828-B04F-B9929D91A6F5}" type="pres">
      <dgm:prSet presAssocID="{9057E82E-D9A5-49EB-BCA9-4077165FC62C}" presName="parComposite" presStyleCnt="0"/>
      <dgm:spPr/>
    </dgm:pt>
    <dgm:pt modelId="{C497A6C1-C35E-4303-A489-19381B2A850E}" type="pres">
      <dgm:prSet presAssocID="{9057E82E-D9A5-49EB-BCA9-4077165FC62C}" presName="parBigCircle" presStyleLbl="node0" presStyleIdx="2" presStyleCnt="3"/>
      <dgm:spPr/>
    </dgm:pt>
    <dgm:pt modelId="{E191DD27-20F7-402E-A863-02EC4AAD6DC9}" type="pres">
      <dgm:prSet presAssocID="{9057E82E-D9A5-49EB-BCA9-4077165FC62C}" presName="parTx" presStyleLbl="revTx" presStyleIdx="18" presStyleCnt="23"/>
      <dgm:spPr/>
    </dgm:pt>
    <dgm:pt modelId="{7C7A3473-CAD5-4E5C-A3E3-914751FF82A3}" type="pres">
      <dgm:prSet presAssocID="{9057E82E-D9A5-49EB-BCA9-4077165FC62C}" presName="bSpace" presStyleCnt="0"/>
      <dgm:spPr/>
    </dgm:pt>
    <dgm:pt modelId="{1F75F87D-E8EE-4279-842B-2941CF6C65B3}" type="pres">
      <dgm:prSet presAssocID="{9057E82E-D9A5-49EB-BCA9-4077165FC62C}" presName="parBackupNorm" presStyleCnt="0"/>
      <dgm:spPr/>
    </dgm:pt>
    <dgm:pt modelId="{ED90D24F-521D-4155-9BA2-2D7220B878CC}" type="pres">
      <dgm:prSet presAssocID="{573D3BD3-5A06-4D5F-9A45-BCDAC5C1277D}" presName="parSpace" presStyleCnt="0"/>
      <dgm:spPr/>
    </dgm:pt>
    <dgm:pt modelId="{C8079D98-57A4-4B4B-A981-742356509AD5}" type="pres">
      <dgm:prSet presAssocID="{5FD7BB4C-79F1-49AA-BB8A-8DB0C6BCF610}" presName="desBackupLeftNorm" presStyleCnt="0"/>
      <dgm:spPr/>
    </dgm:pt>
    <dgm:pt modelId="{4BDA4A47-F040-40B1-8064-61E697ADAA32}" type="pres">
      <dgm:prSet presAssocID="{5FD7BB4C-79F1-49AA-BB8A-8DB0C6BCF610}" presName="desComposite" presStyleCnt="0"/>
      <dgm:spPr/>
    </dgm:pt>
    <dgm:pt modelId="{B028F33B-00F8-4DA9-BFF0-78C5B713182F}" type="pres">
      <dgm:prSet presAssocID="{5FD7BB4C-79F1-49AA-BB8A-8DB0C6BCF610}" presName="desCircle" presStyleLbl="node1" presStyleIdx="8" presStyleCnt="10"/>
      <dgm:spPr/>
    </dgm:pt>
    <dgm:pt modelId="{4D106D36-1B1D-4083-8403-D48116A91A8A}" type="pres">
      <dgm:prSet presAssocID="{5FD7BB4C-79F1-49AA-BB8A-8DB0C6BCF610}" presName="chTx" presStyleLbl="revTx" presStyleIdx="19" presStyleCnt="23"/>
      <dgm:spPr/>
    </dgm:pt>
    <dgm:pt modelId="{A5ECEF03-84F2-4F59-9A80-CA969F0E27AF}" type="pres">
      <dgm:prSet presAssocID="{5FD7BB4C-79F1-49AA-BB8A-8DB0C6BCF610}" presName="desTx" presStyleLbl="revTx" presStyleIdx="20" presStyleCnt="23">
        <dgm:presLayoutVars>
          <dgm:bulletEnabled val="1"/>
        </dgm:presLayoutVars>
      </dgm:prSet>
      <dgm:spPr/>
    </dgm:pt>
    <dgm:pt modelId="{26757A22-B766-4789-B4E0-54081C830FCC}" type="pres">
      <dgm:prSet presAssocID="{5FD7BB4C-79F1-49AA-BB8A-8DB0C6BCF610}" presName="desBackupRightNorm" presStyleCnt="0"/>
      <dgm:spPr/>
    </dgm:pt>
    <dgm:pt modelId="{B2A4EC5E-463D-4EE4-AFCF-FFA95E5D3D17}" type="pres">
      <dgm:prSet presAssocID="{E2FAF451-6B18-4DDD-A878-9B44F3784684}" presName="desSpace" presStyleCnt="0"/>
      <dgm:spPr/>
    </dgm:pt>
    <dgm:pt modelId="{3597123B-C0EE-4BD4-B14E-E23CF40491A9}" type="pres">
      <dgm:prSet presAssocID="{A0FA7307-E201-4CC9-A39B-E68FF8A7C8B4}" presName="desBackupLeftNorm" presStyleCnt="0"/>
      <dgm:spPr/>
    </dgm:pt>
    <dgm:pt modelId="{B03B5765-5450-4E20-8A3C-1C0CF3F85E90}" type="pres">
      <dgm:prSet presAssocID="{A0FA7307-E201-4CC9-A39B-E68FF8A7C8B4}" presName="desComposite" presStyleCnt="0"/>
      <dgm:spPr/>
    </dgm:pt>
    <dgm:pt modelId="{B102A96D-6BF6-4D35-BB9F-5C9C76713EF4}" type="pres">
      <dgm:prSet presAssocID="{A0FA7307-E201-4CC9-A39B-E68FF8A7C8B4}" presName="desCircle" presStyleLbl="node1" presStyleIdx="9" presStyleCnt="10"/>
      <dgm:spPr/>
    </dgm:pt>
    <dgm:pt modelId="{AECEA837-6F6B-46D2-A7D9-6BA6A6392455}" type="pres">
      <dgm:prSet presAssocID="{A0FA7307-E201-4CC9-A39B-E68FF8A7C8B4}" presName="chTx" presStyleLbl="revTx" presStyleIdx="21" presStyleCnt="23"/>
      <dgm:spPr/>
    </dgm:pt>
    <dgm:pt modelId="{33660678-E239-4BBB-90E5-007951ADC9DB}" type="pres">
      <dgm:prSet presAssocID="{A0FA7307-E201-4CC9-A39B-E68FF8A7C8B4}" presName="desTx" presStyleLbl="revTx" presStyleIdx="22" presStyleCnt="23">
        <dgm:presLayoutVars>
          <dgm:bulletEnabled val="1"/>
        </dgm:presLayoutVars>
      </dgm:prSet>
      <dgm:spPr/>
    </dgm:pt>
    <dgm:pt modelId="{0B5DDCE1-BD30-4EA6-850A-F8F1729D866A}" type="pres">
      <dgm:prSet presAssocID="{A0FA7307-E201-4CC9-A39B-E68FF8A7C8B4}" presName="desBackupRightNorm" presStyleCnt="0"/>
      <dgm:spPr/>
    </dgm:pt>
    <dgm:pt modelId="{DDDAF952-85A7-4271-B681-E9DDD990154B}" type="pres">
      <dgm:prSet presAssocID="{7E035026-AF67-46F4-9D0E-DDE7B4C0BA24}" presName="desSpace" presStyleCnt="0"/>
      <dgm:spPr/>
    </dgm:pt>
  </dgm:ptLst>
  <dgm:cxnLst>
    <dgm:cxn modelId="{8BD709F1-B0E3-4C71-B58C-23309E56597E}" srcId="{5AAA22C0-D1E1-48FC-9EB5-CA9FB6CCAD7D}" destId="{474F9EB7-633C-4FC5-8515-3B4333EB2E5B}" srcOrd="2" destOrd="0" parTransId="{C7FF8377-FD4B-4E0C-A891-E3E143C58866}" sibTransId="{1CD25109-CABB-4DDC-B0CC-F5EE8E133252}"/>
    <dgm:cxn modelId="{A1FA2189-7AF5-43D3-AAC6-F6515C074EDF}" srcId="{9057E82E-D9A5-49EB-BCA9-4077165FC62C}" destId="{A0FA7307-E201-4CC9-A39B-E68FF8A7C8B4}" srcOrd="1" destOrd="0" parTransId="{03DC3643-FD01-4A3E-95F6-2AFD3AF50645}" sibTransId="{7E035026-AF67-46F4-9D0E-DDE7B4C0BA24}"/>
    <dgm:cxn modelId="{3A3A78B9-506F-4ED6-BBD8-AFCAF1A8FE4F}" type="presOf" srcId="{A0FA7307-E201-4CC9-A39B-E68FF8A7C8B4}" destId="{AECEA837-6F6B-46D2-A7D9-6BA6A6392455}" srcOrd="0" destOrd="0" presId="urn:microsoft.com/office/officeart/2008/layout/CircleAccentTimeline"/>
    <dgm:cxn modelId="{D4D663FA-D847-4C06-823A-D793CF71EB58}" srcId="{E24E8196-E4B3-4597-9121-5A42F8C7C92E}" destId="{C3E2FD1C-F25B-484D-8981-389120DCB38C}" srcOrd="1" destOrd="0" parTransId="{B44DF4E2-76A8-417B-B5D8-8E9671E51F30}" sibTransId="{D439A1F8-631E-4AD4-8A27-C6708EDBBEF3}"/>
    <dgm:cxn modelId="{050E533F-5FE1-47AF-847E-53FBF967305E}" type="presOf" srcId="{763BF0EB-2DFD-4CC7-9BEB-A2F174089331}" destId="{33028773-12B5-4D86-B4D1-8A9DC1BA7165}" srcOrd="0" destOrd="0" presId="urn:microsoft.com/office/officeart/2008/layout/CircleAccentTimeline"/>
    <dgm:cxn modelId="{6BFD8ED0-7151-44D4-B5D8-EE528BEF4DD0}" type="presOf" srcId="{F2824267-73C9-4DF6-97CA-75A925DB865F}" destId="{5BC7C37A-56CE-45FA-B853-044A2D6B42A3}" srcOrd="0" destOrd="0" presId="urn:microsoft.com/office/officeart/2008/layout/CircleAccentTimeline"/>
    <dgm:cxn modelId="{BFE885A5-2CE1-40B6-A3C3-7A2E32A7D7F9}" type="presOf" srcId="{34332623-7CAD-4643-833D-C45B46C31643}" destId="{AF9857F9-2BB0-47E5-88F0-9EBD5DC9A128}" srcOrd="0" destOrd="0" presId="urn:microsoft.com/office/officeart/2008/layout/CircleAccentTimeline"/>
    <dgm:cxn modelId="{6D9AF36B-4213-4226-9AED-C1208F98E274}" srcId="{5AAA22C0-D1E1-48FC-9EB5-CA9FB6CCAD7D}" destId="{763BF0EB-2DFD-4CC7-9BEB-A2F174089331}" srcOrd="3" destOrd="0" parTransId="{90E94383-DFFB-4C29-952C-340D021F51F6}" sibTransId="{30082B70-6AE0-4250-844A-874B37719F38}"/>
    <dgm:cxn modelId="{98FB2EF4-F525-4874-85A5-C0ECE2B5B63E}" srcId="{E24E8196-E4B3-4597-9121-5A42F8C7C92E}" destId="{0B8AB954-5D9C-4115-AA60-677AC1D8EAEA}" srcOrd="2" destOrd="0" parTransId="{BCA9CA1A-5DE7-4CE9-8FAB-36489A16A50F}" sibTransId="{CA174BCE-0998-4A38-9279-98693A8BAF35}"/>
    <dgm:cxn modelId="{AC90D772-8A27-4B84-A321-A52389E5B610}" srcId="{5AAA22C0-D1E1-48FC-9EB5-CA9FB6CCAD7D}" destId="{34332623-7CAD-4643-833D-C45B46C31643}" srcOrd="1" destOrd="0" parTransId="{8801C161-BA63-405D-8F12-E9F8CA1FC252}" sibTransId="{0A59D48F-E545-4717-88ED-CDC27B90916F}"/>
    <dgm:cxn modelId="{C6323C63-8846-4092-B06B-5C75B0BFD0F1}" srcId="{F2824267-73C9-4DF6-97CA-75A925DB865F}" destId="{5AAA22C0-D1E1-48FC-9EB5-CA9FB6CCAD7D}" srcOrd="0" destOrd="0" parTransId="{0E948CFC-F876-47AB-8BD3-FBCC4191A2E9}" sibTransId="{E735C995-715A-4030-8D6A-48C3FC440113}"/>
    <dgm:cxn modelId="{E31F8582-BCB0-4EA2-9DFA-B6E018A812FA}" srcId="{F2824267-73C9-4DF6-97CA-75A925DB865F}" destId="{E24E8196-E4B3-4597-9121-5A42F8C7C92E}" srcOrd="1" destOrd="0" parTransId="{D0091DB3-0E82-45B8-91A7-83DDB412CE76}" sibTransId="{798F55DD-C5D6-4B75-B205-950F75C140BF}"/>
    <dgm:cxn modelId="{11C225E5-AADD-4A41-902C-453C85AF1E13}" srcId="{E24E8196-E4B3-4597-9121-5A42F8C7C92E}" destId="{10D8F143-54B5-4AAA-B270-A8ECE8AD5FE2}" srcOrd="0" destOrd="0" parTransId="{AA33C591-7D66-4A1E-8FEC-FFADD60ED5AD}" sibTransId="{6B33564E-CFE7-4E0D-B1D8-AF4C29C2D0F9}"/>
    <dgm:cxn modelId="{814AC510-DFB3-4D8D-83A6-53B9FE52D220}" srcId="{F2824267-73C9-4DF6-97CA-75A925DB865F}" destId="{9057E82E-D9A5-49EB-BCA9-4077165FC62C}" srcOrd="2" destOrd="0" parTransId="{1378A8EB-2F34-40BF-B095-21219E8C95F0}" sibTransId="{573D3BD3-5A06-4D5F-9A45-BCDAC5C1277D}"/>
    <dgm:cxn modelId="{06C280EB-A6D6-4CB2-BE00-235957CB3555}" type="presOf" srcId="{10D8F143-54B5-4AAA-B270-A8ECE8AD5FE2}" destId="{E687EA19-90A5-495B-BC5A-85B766A7893D}" srcOrd="0" destOrd="0" presId="urn:microsoft.com/office/officeart/2008/layout/CircleAccentTimeline"/>
    <dgm:cxn modelId="{19B29152-4CA7-4AD0-852E-5169C72A3769}" type="presOf" srcId="{474F9EB7-633C-4FC5-8515-3B4333EB2E5B}" destId="{BF48BEFE-D5F9-458D-8FD8-E21D65ED1F7D}" srcOrd="0" destOrd="0" presId="urn:microsoft.com/office/officeart/2008/layout/CircleAccentTimeline"/>
    <dgm:cxn modelId="{72E1AC56-B45A-4D39-8E4D-861A835BA3EB}" type="presOf" srcId="{C3E2FD1C-F25B-484D-8981-389120DCB38C}" destId="{9E0DF2E8-37E3-4FDC-B321-F07AB2CD5473}" srcOrd="0" destOrd="0" presId="urn:microsoft.com/office/officeart/2008/layout/CircleAccentTimeline"/>
    <dgm:cxn modelId="{8F358E3F-90F7-4E28-BE5D-1F3BAB192F2C}" type="presOf" srcId="{0EDBEF27-0865-499A-91F1-791E3DD7F897}" destId="{D16EFE94-FF2A-4267-A55A-E24F52FF37CC}" srcOrd="0" destOrd="0" presId="urn:microsoft.com/office/officeart/2008/layout/CircleAccentTimeline"/>
    <dgm:cxn modelId="{1DF62540-11A5-4335-B557-41F34BDBB9E0}" srcId="{5AAA22C0-D1E1-48FC-9EB5-CA9FB6CCAD7D}" destId="{38876930-D1FF-4896-9276-BC3903BC949B}" srcOrd="4" destOrd="0" parTransId="{D96A4A81-376C-4D68-B802-0A7F5007CBDE}" sibTransId="{C9619AF8-7EFA-4C07-9C69-B9AECABFBFFA}"/>
    <dgm:cxn modelId="{A04E5899-56BA-4E7E-A59D-46B54BCF0FDF}" type="presOf" srcId="{9057E82E-D9A5-49EB-BCA9-4077165FC62C}" destId="{E191DD27-20F7-402E-A863-02EC4AAD6DC9}" srcOrd="0" destOrd="0" presId="urn:microsoft.com/office/officeart/2008/layout/CircleAccentTimeline"/>
    <dgm:cxn modelId="{51B9A172-39DF-4DC9-9ED5-07782D920249}" type="presOf" srcId="{0B8AB954-5D9C-4115-AA60-677AC1D8EAEA}" destId="{11C04131-8A89-419F-9A19-94997E4D9A67}" srcOrd="0" destOrd="0" presId="urn:microsoft.com/office/officeart/2008/layout/CircleAccentTimeline"/>
    <dgm:cxn modelId="{5D3B6B2E-EB08-4B46-BC5C-58326AE1D295}" type="presOf" srcId="{5AAA22C0-D1E1-48FC-9EB5-CA9FB6CCAD7D}" destId="{F7B691FC-B23F-40D9-8B3B-23A4B0BCAFD0}" srcOrd="0" destOrd="0" presId="urn:microsoft.com/office/officeart/2008/layout/CircleAccentTimeline"/>
    <dgm:cxn modelId="{7FE5C810-5D2B-4AF5-8F9B-E499319A2089}" srcId="{9057E82E-D9A5-49EB-BCA9-4077165FC62C}" destId="{5FD7BB4C-79F1-49AA-BB8A-8DB0C6BCF610}" srcOrd="0" destOrd="0" parTransId="{4A3B8C69-9B59-4D75-9580-656CD3964EDA}" sibTransId="{E2FAF451-6B18-4DDD-A878-9B44F3784684}"/>
    <dgm:cxn modelId="{26534883-5591-4860-9D96-9CD4A280720B}" srcId="{5AAA22C0-D1E1-48FC-9EB5-CA9FB6CCAD7D}" destId="{0EDBEF27-0865-499A-91F1-791E3DD7F897}" srcOrd="0" destOrd="0" parTransId="{A42B6BA6-EFC6-4C08-A616-85F85541638D}" sibTransId="{C0E65741-C954-4DB1-905C-0FE5B7D0DC39}"/>
    <dgm:cxn modelId="{35C5876F-4EA4-4010-B8C9-4470BB2AF0D8}" type="presOf" srcId="{E24E8196-E4B3-4597-9121-5A42F8C7C92E}" destId="{896F053A-B98A-40C1-AFA8-A60800AB7E0A}" srcOrd="0" destOrd="0" presId="urn:microsoft.com/office/officeart/2008/layout/CircleAccentTimeline"/>
    <dgm:cxn modelId="{81F6EFA8-9D49-4988-9FF9-7DB8ADA0FEC1}" type="presOf" srcId="{38876930-D1FF-4896-9276-BC3903BC949B}" destId="{52E747FC-8892-4F3C-98AE-1520A8A981B9}" srcOrd="0" destOrd="0" presId="urn:microsoft.com/office/officeart/2008/layout/CircleAccentTimeline"/>
    <dgm:cxn modelId="{4B1814DC-07E0-4BC9-88DA-42C8F7148099}" type="presOf" srcId="{5FD7BB4C-79F1-49AA-BB8A-8DB0C6BCF610}" destId="{4D106D36-1B1D-4083-8403-D48116A91A8A}" srcOrd="0" destOrd="0" presId="urn:microsoft.com/office/officeart/2008/layout/CircleAccentTimeline"/>
    <dgm:cxn modelId="{67C61623-46FE-49C3-8D44-346A94CBBBF0}" type="presParOf" srcId="{5BC7C37A-56CE-45FA-B853-044A2D6B42A3}" destId="{C38D26F4-19C1-4DAF-8DD1-85482D892DD1}" srcOrd="0" destOrd="0" presId="urn:microsoft.com/office/officeart/2008/layout/CircleAccentTimeline"/>
    <dgm:cxn modelId="{BF030E7B-6EAE-4280-96AB-B9C19CF9F097}" type="presParOf" srcId="{C38D26F4-19C1-4DAF-8DD1-85482D892DD1}" destId="{F120DFD7-706B-49C5-AABA-073C5C4C0DD9}" srcOrd="0" destOrd="0" presId="urn:microsoft.com/office/officeart/2008/layout/CircleAccentTimeline"/>
    <dgm:cxn modelId="{31358992-191B-477C-A929-90C54F5178D2}" type="presParOf" srcId="{C38D26F4-19C1-4DAF-8DD1-85482D892DD1}" destId="{F7B691FC-B23F-40D9-8B3B-23A4B0BCAFD0}" srcOrd="1" destOrd="0" presId="urn:microsoft.com/office/officeart/2008/layout/CircleAccentTimeline"/>
    <dgm:cxn modelId="{0A570BC8-23F7-4C17-AF22-D337FB0F625F}" type="presParOf" srcId="{C38D26F4-19C1-4DAF-8DD1-85482D892DD1}" destId="{CE8445C9-8CE3-42EB-B66B-F59922CF29C9}" srcOrd="2" destOrd="0" presId="urn:microsoft.com/office/officeart/2008/layout/CircleAccentTimeline"/>
    <dgm:cxn modelId="{F3453FCB-09E7-468C-9B7E-DB32A24C2068}" type="presParOf" srcId="{5BC7C37A-56CE-45FA-B853-044A2D6B42A3}" destId="{185B02DE-F124-4BAA-B2E7-9FF84A26018B}" srcOrd="1" destOrd="0" presId="urn:microsoft.com/office/officeart/2008/layout/CircleAccentTimeline"/>
    <dgm:cxn modelId="{0FFD8940-83EF-4C73-BE74-80D4A35A983C}" type="presParOf" srcId="{5BC7C37A-56CE-45FA-B853-044A2D6B42A3}" destId="{C19C4683-6572-4CF4-8F89-FBE394F6C942}" srcOrd="2" destOrd="0" presId="urn:microsoft.com/office/officeart/2008/layout/CircleAccentTimeline"/>
    <dgm:cxn modelId="{3C2ACFD1-6839-415A-AF02-8A58AA299838}" type="presParOf" srcId="{5BC7C37A-56CE-45FA-B853-044A2D6B42A3}" destId="{C9B6C2A9-7B97-4859-B18F-315A972B4D85}" srcOrd="3" destOrd="0" presId="urn:microsoft.com/office/officeart/2008/layout/CircleAccentTimeline"/>
    <dgm:cxn modelId="{8F589D91-9DBB-4EE7-9151-1E5630269217}" type="presParOf" srcId="{5BC7C37A-56CE-45FA-B853-044A2D6B42A3}" destId="{BCD49CFA-7ED7-437A-B300-736D65E37C9F}" srcOrd="4" destOrd="0" presId="urn:microsoft.com/office/officeart/2008/layout/CircleAccentTimeline"/>
    <dgm:cxn modelId="{C4CA1C5D-853E-41DE-A7E5-54435DB57D1B}" type="presParOf" srcId="{BCD49CFA-7ED7-437A-B300-736D65E37C9F}" destId="{0624EB8E-CDDD-4A26-BDBE-1593EFFA8642}" srcOrd="0" destOrd="0" presId="urn:microsoft.com/office/officeart/2008/layout/CircleAccentTimeline"/>
    <dgm:cxn modelId="{7BD3B355-95C6-450C-BADE-41E680B312F0}" type="presParOf" srcId="{BCD49CFA-7ED7-437A-B300-736D65E37C9F}" destId="{D16EFE94-FF2A-4267-A55A-E24F52FF37CC}" srcOrd="1" destOrd="0" presId="urn:microsoft.com/office/officeart/2008/layout/CircleAccentTimeline"/>
    <dgm:cxn modelId="{948D36D7-9E8A-41D8-A7B1-B39470E64653}" type="presParOf" srcId="{BCD49CFA-7ED7-437A-B300-736D65E37C9F}" destId="{6902A78E-1B06-4A3A-89B0-849D13FE1181}" srcOrd="2" destOrd="0" presId="urn:microsoft.com/office/officeart/2008/layout/CircleAccentTimeline"/>
    <dgm:cxn modelId="{03F54F77-EE98-4A64-AA60-2AD9CF86F131}" type="presParOf" srcId="{5BC7C37A-56CE-45FA-B853-044A2D6B42A3}" destId="{F5BBF81D-2615-452C-A15E-201DFB1DE520}" srcOrd="5" destOrd="0" presId="urn:microsoft.com/office/officeart/2008/layout/CircleAccentTimeline"/>
    <dgm:cxn modelId="{216A733F-A36A-439D-985E-0C3E758A48B3}" type="presParOf" srcId="{5BC7C37A-56CE-45FA-B853-044A2D6B42A3}" destId="{861CFD0B-B6F9-4FD6-B18F-6721031EE809}" srcOrd="6" destOrd="0" presId="urn:microsoft.com/office/officeart/2008/layout/CircleAccentTimeline"/>
    <dgm:cxn modelId="{8B92ACD2-DFAA-4E39-B965-B0BF49FCA41F}" type="presParOf" srcId="{5BC7C37A-56CE-45FA-B853-044A2D6B42A3}" destId="{FDE29E07-7504-4AB2-819E-29CA5F3D8E16}" srcOrd="7" destOrd="0" presId="urn:microsoft.com/office/officeart/2008/layout/CircleAccentTimeline"/>
    <dgm:cxn modelId="{3FBACFD4-62F1-4F2A-B74B-834BD0214BF1}" type="presParOf" srcId="{5BC7C37A-56CE-45FA-B853-044A2D6B42A3}" destId="{6C23EAA1-99EE-4604-A5C0-8C7F2A0DE857}" srcOrd="8" destOrd="0" presId="urn:microsoft.com/office/officeart/2008/layout/CircleAccentTimeline"/>
    <dgm:cxn modelId="{931C72F2-790A-4A2F-9195-3771FFAEA1E4}" type="presParOf" srcId="{6C23EAA1-99EE-4604-A5C0-8C7F2A0DE857}" destId="{3E6C3ABD-E4A3-4594-B29C-DAD2358E479E}" srcOrd="0" destOrd="0" presId="urn:microsoft.com/office/officeart/2008/layout/CircleAccentTimeline"/>
    <dgm:cxn modelId="{1E9BC9FF-E55F-4238-9864-777A89F26A53}" type="presParOf" srcId="{6C23EAA1-99EE-4604-A5C0-8C7F2A0DE857}" destId="{AF9857F9-2BB0-47E5-88F0-9EBD5DC9A128}" srcOrd="1" destOrd="0" presId="urn:microsoft.com/office/officeart/2008/layout/CircleAccentTimeline"/>
    <dgm:cxn modelId="{E0C8271D-2DC3-4B10-8EF0-EDC9D87A0ACA}" type="presParOf" srcId="{6C23EAA1-99EE-4604-A5C0-8C7F2A0DE857}" destId="{AF1E640D-CCF4-4009-8E78-A519EE88EE12}" srcOrd="2" destOrd="0" presId="urn:microsoft.com/office/officeart/2008/layout/CircleAccentTimeline"/>
    <dgm:cxn modelId="{495D155F-CD7B-4741-B25A-BB7960B89AD8}" type="presParOf" srcId="{5BC7C37A-56CE-45FA-B853-044A2D6B42A3}" destId="{7DAAC949-9685-46D9-A51A-FA5D241BD95F}" srcOrd="9" destOrd="0" presId="urn:microsoft.com/office/officeart/2008/layout/CircleAccentTimeline"/>
    <dgm:cxn modelId="{E54F4EB9-7ECA-4984-8AAC-78C9C9D54E8E}" type="presParOf" srcId="{5BC7C37A-56CE-45FA-B853-044A2D6B42A3}" destId="{2ECF8B7C-4F48-428E-B100-04037E52D989}" srcOrd="10" destOrd="0" presId="urn:microsoft.com/office/officeart/2008/layout/CircleAccentTimeline"/>
    <dgm:cxn modelId="{526E9303-4F47-4105-A75C-4E0F9A9885EE}" type="presParOf" srcId="{5BC7C37A-56CE-45FA-B853-044A2D6B42A3}" destId="{16CD3843-2EA0-48A5-929B-CBA0D55D18FC}" srcOrd="11" destOrd="0" presId="urn:microsoft.com/office/officeart/2008/layout/CircleAccentTimeline"/>
    <dgm:cxn modelId="{F62CB525-B848-4EC8-937A-0F06B4164F48}" type="presParOf" srcId="{5BC7C37A-56CE-45FA-B853-044A2D6B42A3}" destId="{284CC645-8692-45F3-9AEA-0D4EA3C25AC3}" srcOrd="12" destOrd="0" presId="urn:microsoft.com/office/officeart/2008/layout/CircleAccentTimeline"/>
    <dgm:cxn modelId="{2C3A4C43-625F-4C34-BD80-0CDFC22A22ED}" type="presParOf" srcId="{284CC645-8692-45F3-9AEA-0D4EA3C25AC3}" destId="{CFE2F878-102F-4433-9C06-18A9CF430E6F}" srcOrd="0" destOrd="0" presId="urn:microsoft.com/office/officeart/2008/layout/CircleAccentTimeline"/>
    <dgm:cxn modelId="{3C7D656F-873A-446F-B0DF-7DB6CB16F557}" type="presParOf" srcId="{284CC645-8692-45F3-9AEA-0D4EA3C25AC3}" destId="{BF48BEFE-D5F9-458D-8FD8-E21D65ED1F7D}" srcOrd="1" destOrd="0" presId="urn:microsoft.com/office/officeart/2008/layout/CircleAccentTimeline"/>
    <dgm:cxn modelId="{0A2EFD71-6363-4DEF-83AA-924CDDA5FD5D}" type="presParOf" srcId="{284CC645-8692-45F3-9AEA-0D4EA3C25AC3}" destId="{EB78BC8D-2A41-4141-AD86-BD095B55F0FD}" srcOrd="2" destOrd="0" presId="urn:microsoft.com/office/officeart/2008/layout/CircleAccentTimeline"/>
    <dgm:cxn modelId="{F2799154-ECD1-4FB4-AB1F-50EF2682995E}" type="presParOf" srcId="{5BC7C37A-56CE-45FA-B853-044A2D6B42A3}" destId="{7152EABC-42FA-4EBC-9975-04658379AC28}" srcOrd="13" destOrd="0" presId="urn:microsoft.com/office/officeart/2008/layout/CircleAccentTimeline"/>
    <dgm:cxn modelId="{400FF5EA-93B3-407D-AC5B-AE48D878C835}" type="presParOf" srcId="{5BC7C37A-56CE-45FA-B853-044A2D6B42A3}" destId="{B88C8AC8-0897-4D53-BCFA-1617274E6FCA}" srcOrd="14" destOrd="0" presId="urn:microsoft.com/office/officeart/2008/layout/CircleAccentTimeline"/>
    <dgm:cxn modelId="{73866E27-63C7-44DA-A6A1-7D806E0E99CE}" type="presParOf" srcId="{5BC7C37A-56CE-45FA-B853-044A2D6B42A3}" destId="{B42B3235-6F82-43EE-B3F6-76C73F4F6F3D}" srcOrd="15" destOrd="0" presId="urn:microsoft.com/office/officeart/2008/layout/CircleAccentTimeline"/>
    <dgm:cxn modelId="{ED53B2F4-B341-42E3-98EB-4C2537E02200}" type="presParOf" srcId="{5BC7C37A-56CE-45FA-B853-044A2D6B42A3}" destId="{7B68CC6F-ABD6-4484-9FA3-2E320E845FBE}" srcOrd="16" destOrd="0" presId="urn:microsoft.com/office/officeart/2008/layout/CircleAccentTimeline"/>
    <dgm:cxn modelId="{5490D03B-B470-46DF-9849-E17A36FAE0A9}" type="presParOf" srcId="{7B68CC6F-ABD6-4484-9FA3-2E320E845FBE}" destId="{9EF92D21-B882-4B07-AB04-F3BAD3C6BEA4}" srcOrd="0" destOrd="0" presId="urn:microsoft.com/office/officeart/2008/layout/CircleAccentTimeline"/>
    <dgm:cxn modelId="{19D072FC-0BC4-4836-8840-010FD0571386}" type="presParOf" srcId="{7B68CC6F-ABD6-4484-9FA3-2E320E845FBE}" destId="{33028773-12B5-4D86-B4D1-8A9DC1BA7165}" srcOrd="1" destOrd="0" presId="urn:microsoft.com/office/officeart/2008/layout/CircleAccentTimeline"/>
    <dgm:cxn modelId="{65EAA9AE-D0AC-4812-9418-90EB9FCFA1E7}" type="presParOf" srcId="{7B68CC6F-ABD6-4484-9FA3-2E320E845FBE}" destId="{D1D03CCD-3311-464F-8B5C-DB1699A50840}" srcOrd="2" destOrd="0" presId="urn:microsoft.com/office/officeart/2008/layout/CircleAccentTimeline"/>
    <dgm:cxn modelId="{AAA55FAC-F337-4B57-9996-34E9D6170365}" type="presParOf" srcId="{5BC7C37A-56CE-45FA-B853-044A2D6B42A3}" destId="{188DF2BD-42A1-4ABE-A728-E1B6C7B06924}" srcOrd="17" destOrd="0" presId="urn:microsoft.com/office/officeart/2008/layout/CircleAccentTimeline"/>
    <dgm:cxn modelId="{7AE08759-47F6-4BB5-813B-D02F877425A9}" type="presParOf" srcId="{5BC7C37A-56CE-45FA-B853-044A2D6B42A3}" destId="{AFF855E2-4DF2-477B-96F0-D2640BE14666}" srcOrd="18" destOrd="0" presId="urn:microsoft.com/office/officeart/2008/layout/CircleAccentTimeline"/>
    <dgm:cxn modelId="{5BCF6F29-57DE-41D2-81CB-2885B89E3E96}" type="presParOf" srcId="{5BC7C37A-56CE-45FA-B853-044A2D6B42A3}" destId="{65CA92E0-91A4-4D8B-AF68-E837813FA3F6}" srcOrd="19" destOrd="0" presId="urn:microsoft.com/office/officeart/2008/layout/CircleAccentTimeline"/>
    <dgm:cxn modelId="{491D54BF-7DE9-4575-ADD4-84C8CA94552F}" type="presParOf" srcId="{5BC7C37A-56CE-45FA-B853-044A2D6B42A3}" destId="{AC616C11-904E-4D80-AF05-7F054839E623}" srcOrd="20" destOrd="0" presId="urn:microsoft.com/office/officeart/2008/layout/CircleAccentTimeline"/>
    <dgm:cxn modelId="{A41C92FC-2B62-4D4D-8C3F-CBE4B290234E}" type="presParOf" srcId="{AC616C11-904E-4D80-AF05-7F054839E623}" destId="{AB665584-50FF-42ED-AC39-37C4B9E23A25}" srcOrd="0" destOrd="0" presId="urn:microsoft.com/office/officeart/2008/layout/CircleAccentTimeline"/>
    <dgm:cxn modelId="{27A4C177-5FF0-4B66-A532-F30E88AF5025}" type="presParOf" srcId="{AC616C11-904E-4D80-AF05-7F054839E623}" destId="{52E747FC-8892-4F3C-98AE-1520A8A981B9}" srcOrd="1" destOrd="0" presId="urn:microsoft.com/office/officeart/2008/layout/CircleAccentTimeline"/>
    <dgm:cxn modelId="{37619A99-83B6-4FBC-8195-335B3C84CF10}" type="presParOf" srcId="{AC616C11-904E-4D80-AF05-7F054839E623}" destId="{DCB198F8-44F5-43D8-8989-5D6E9FACF46D}" srcOrd="2" destOrd="0" presId="urn:microsoft.com/office/officeart/2008/layout/CircleAccentTimeline"/>
    <dgm:cxn modelId="{5B442269-5C7B-46B6-B91E-ECB4C182A2B2}" type="presParOf" srcId="{5BC7C37A-56CE-45FA-B853-044A2D6B42A3}" destId="{C3548A7B-A13E-442E-A40C-2F95CCC3CA15}" srcOrd="21" destOrd="0" presId="urn:microsoft.com/office/officeart/2008/layout/CircleAccentTimeline"/>
    <dgm:cxn modelId="{EEB38AE5-4986-4214-9043-1AB45F43D9D5}" type="presParOf" srcId="{5BC7C37A-56CE-45FA-B853-044A2D6B42A3}" destId="{FD1B2EFA-58D2-4906-9727-52CA0EC2BBDD}" srcOrd="22" destOrd="0" presId="urn:microsoft.com/office/officeart/2008/layout/CircleAccentTimeline"/>
    <dgm:cxn modelId="{1C464325-C68D-4756-B8A4-2862155BFC88}" type="presParOf" srcId="{5BC7C37A-56CE-45FA-B853-044A2D6B42A3}" destId="{D11E794F-D63D-4290-9781-4FF60857A9BA}" srcOrd="23" destOrd="0" presId="urn:microsoft.com/office/officeart/2008/layout/CircleAccentTimeline"/>
    <dgm:cxn modelId="{32E7D74D-8ADD-43BF-8F4D-5E1C3EA3CEDD}" type="presParOf" srcId="{D11E794F-D63D-4290-9781-4FF60857A9BA}" destId="{96B9F666-8B73-4176-8168-E95FBDD8AD3F}" srcOrd="0" destOrd="0" presId="urn:microsoft.com/office/officeart/2008/layout/CircleAccentTimeline"/>
    <dgm:cxn modelId="{E2F39148-3873-4AD7-B197-1265D0EDF44B}" type="presParOf" srcId="{D11E794F-D63D-4290-9781-4FF60857A9BA}" destId="{896F053A-B98A-40C1-AFA8-A60800AB7E0A}" srcOrd="1" destOrd="0" presId="urn:microsoft.com/office/officeart/2008/layout/CircleAccentTimeline"/>
    <dgm:cxn modelId="{7FB712C3-5B65-4B13-B689-5DE28A540C9A}" type="presParOf" srcId="{D11E794F-D63D-4290-9781-4FF60857A9BA}" destId="{BCA35A0B-BF91-4767-83B6-3E94176258DF}" srcOrd="2" destOrd="0" presId="urn:microsoft.com/office/officeart/2008/layout/CircleAccentTimeline"/>
    <dgm:cxn modelId="{184616A9-67F9-4E28-931D-D96A55774224}" type="presParOf" srcId="{5BC7C37A-56CE-45FA-B853-044A2D6B42A3}" destId="{C8B49ADD-0529-4130-85FE-26B5DC602D42}" srcOrd="24" destOrd="0" presId="urn:microsoft.com/office/officeart/2008/layout/CircleAccentTimeline"/>
    <dgm:cxn modelId="{8B530636-7EE6-4E7D-8DA3-101462D717C5}" type="presParOf" srcId="{5BC7C37A-56CE-45FA-B853-044A2D6B42A3}" destId="{73DF418A-8577-422A-B692-7280103365F7}" srcOrd="25" destOrd="0" presId="urn:microsoft.com/office/officeart/2008/layout/CircleAccentTimeline"/>
    <dgm:cxn modelId="{62300A7F-A950-4CCF-BD54-FCF2F5EDD164}" type="presParOf" srcId="{5BC7C37A-56CE-45FA-B853-044A2D6B42A3}" destId="{0748C6E0-36D3-4460-8753-F4688B64CE39}" srcOrd="26" destOrd="0" presId="urn:microsoft.com/office/officeart/2008/layout/CircleAccentTimeline"/>
    <dgm:cxn modelId="{719823C0-F121-4B2B-8861-437C0874236B}" type="presParOf" srcId="{5BC7C37A-56CE-45FA-B853-044A2D6B42A3}" destId="{3D23BFC9-A5EC-4759-BDA9-E94449A07F39}" srcOrd="27" destOrd="0" presId="urn:microsoft.com/office/officeart/2008/layout/CircleAccentTimeline"/>
    <dgm:cxn modelId="{6A23E507-DADD-4F9A-927C-050AFA92F963}" type="presParOf" srcId="{3D23BFC9-A5EC-4759-BDA9-E94449A07F39}" destId="{3B13EBCC-1755-4155-AE51-DB8573906D58}" srcOrd="0" destOrd="0" presId="urn:microsoft.com/office/officeart/2008/layout/CircleAccentTimeline"/>
    <dgm:cxn modelId="{B4E338D9-461B-46B8-B0E8-E81D910EF336}" type="presParOf" srcId="{3D23BFC9-A5EC-4759-BDA9-E94449A07F39}" destId="{E687EA19-90A5-495B-BC5A-85B766A7893D}" srcOrd="1" destOrd="0" presId="urn:microsoft.com/office/officeart/2008/layout/CircleAccentTimeline"/>
    <dgm:cxn modelId="{51FAA31A-FBFE-49E5-97B6-55DBC82C2F39}" type="presParOf" srcId="{3D23BFC9-A5EC-4759-BDA9-E94449A07F39}" destId="{463BDE91-CA3D-4CAA-91DA-0A3583524193}" srcOrd="2" destOrd="0" presId="urn:microsoft.com/office/officeart/2008/layout/CircleAccentTimeline"/>
    <dgm:cxn modelId="{7B80A16F-CED9-47F2-8875-C2679E405029}" type="presParOf" srcId="{5BC7C37A-56CE-45FA-B853-044A2D6B42A3}" destId="{6656666B-6C83-4D1D-8664-CBFA79F2F3B7}" srcOrd="28" destOrd="0" presId="urn:microsoft.com/office/officeart/2008/layout/CircleAccentTimeline"/>
    <dgm:cxn modelId="{029ABE50-495A-4CDB-8D0C-3B05A16F9A1A}" type="presParOf" srcId="{5BC7C37A-56CE-45FA-B853-044A2D6B42A3}" destId="{A2358A5C-6CF5-430A-A39C-5CEE3C7B381B}" srcOrd="29" destOrd="0" presId="urn:microsoft.com/office/officeart/2008/layout/CircleAccentTimeline"/>
    <dgm:cxn modelId="{6D2BDF00-F65E-4188-81F9-FA4A55BD4FAD}" type="presParOf" srcId="{5BC7C37A-56CE-45FA-B853-044A2D6B42A3}" destId="{B658987F-61E2-4F10-BFE7-7EFCC5FF3531}" srcOrd="30" destOrd="0" presId="urn:microsoft.com/office/officeart/2008/layout/CircleAccentTimeline"/>
    <dgm:cxn modelId="{ECCFB575-5D36-4D39-9077-7261932853DB}" type="presParOf" srcId="{5BC7C37A-56CE-45FA-B853-044A2D6B42A3}" destId="{15E1CBE7-85F0-4D3D-B786-24C2A16890A0}" srcOrd="31" destOrd="0" presId="urn:microsoft.com/office/officeart/2008/layout/CircleAccentTimeline"/>
    <dgm:cxn modelId="{4A974FA5-F56B-49D4-9271-CA3417859BCE}" type="presParOf" srcId="{15E1CBE7-85F0-4D3D-B786-24C2A16890A0}" destId="{47080E60-E5FE-4682-A71C-E48B0C8D716B}" srcOrd="0" destOrd="0" presId="urn:microsoft.com/office/officeart/2008/layout/CircleAccentTimeline"/>
    <dgm:cxn modelId="{1205CDCC-EC4F-41EF-A13C-25D4987F3149}" type="presParOf" srcId="{15E1CBE7-85F0-4D3D-B786-24C2A16890A0}" destId="{9E0DF2E8-37E3-4FDC-B321-F07AB2CD5473}" srcOrd="1" destOrd="0" presId="urn:microsoft.com/office/officeart/2008/layout/CircleAccentTimeline"/>
    <dgm:cxn modelId="{A9A9A317-2A6B-4818-BACE-02F9473CC37B}" type="presParOf" srcId="{15E1CBE7-85F0-4D3D-B786-24C2A16890A0}" destId="{97C007FE-518B-467F-9175-81DB42FC33C3}" srcOrd="2" destOrd="0" presId="urn:microsoft.com/office/officeart/2008/layout/CircleAccentTimeline"/>
    <dgm:cxn modelId="{A5820006-C10A-4B46-A64B-CE6120814168}" type="presParOf" srcId="{5BC7C37A-56CE-45FA-B853-044A2D6B42A3}" destId="{974C03AE-C8E2-4B25-BA57-A6AC9F95A11E}" srcOrd="32" destOrd="0" presId="urn:microsoft.com/office/officeart/2008/layout/CircleAccentTimeline"/>
    <dgm:cxn modelId="{5D6FFBCC-F116-45BD-BFC6-0D1941DC93D5}" type="presParOf" srcId="{5BC7C37A-56CE-45FA-B853-044A2D6B42A3}" destId="{9A8E2977-2B39-4964-B125-70231AC8ACA4}" srcOrd="33" destOrd="0" presId="urn:microsoft.com/office/officeart/2008/layout/CircleAccentTimeline"/>
    <dgm:cxn modelId="{2F46DFCB-DD27-4C30-B820-76214A98CE88}" type="presParOf" srcId="{5BC7C37A-56CE-45FA-B853-044A2D6B42A3}" destId="{F635585C-C0E9-4E4D-B14B-5EF17D9FF717}" srcOrd="34" destOrd="0" presId="urn:microsoft.com/office/officeart/2008/layout/CircleAccentTimeline"/>
    <dgm:cxn modelId="{FC856680-B754-427B-879C-09722CCF1226}" type="presParOf" srcId="{5BC7C37A-56CE-45FA-B853-044A2D6B42A3}" destId="{9E5D82C5-7F32-4718-9C06-14188ED51435}" srcOrd="35" destOrd="0" presId="urn:microsoft.com/office/officeart/2008/layout/CircleAccentTimeline"/>
    <dgm:cxn modelId="{0D1B6065-F40D-4947-A849-61EEE9F829B1}" type="presParOf" srcId="{9E5D82C5-7F32-4718-9C06-14188ED51435}" destId="{9F3F4B90-E414-49FF-8915-EDFF087186D2}" srcOrd="0" destOrd="0" presId="urn:microsoft.com/office/officeart/2008/layout/CircleAccentTimeline"/>
    <dgm:cxn modelId="{7590C6CD-C78C-4D50-B858-150ECE4A8491}" type="presParOf" srcId="{9E5D82C5-7F32-4718-9C06-14188ED51435}" destId="{11C04131-8A89-419F-9A19-94997E4D9A67}" srcOrd="1" destOrd="0" presId="urn:microsoft.com/office/officeart/2008/layout/CircleAccentTimeline"/>
    <dgm:cxn modelId="{7554E4C9-AD06-40B6-A1C4-1E16EBF39384}" type="presParOf" srcId="{9E5D82C5-7F32-4718-9C06-14188ED51435}" destId="{270F74A2-1C04-44F3-94F6-CCDEA5CECC20}" srcOrd="2" destOrd="0" presId="urn:microsoft.com/office/officeart/2008/layout/CircleAccentTimeline"/>
    <dgm:cxn modelId="{95F488D7-0C44-45C6-9680-05B505D24B48}" type="presParOf" srcId="{5BC7C37A-56CE-45FA-B853-044A2D6B42A3}" destId="{4EE932B6-16C2-4D6F-9CD2-BA2C12564EF4}" srcOrd="36" destOrd="0" presId="urn:microsoft.com/office/officeart/2008/layout/CircleAccentTimeline"/>
    <dgm:cxn modelId="{6F92F1C7-EE94-4E98-BF10-4D040148EA8C}" type="presParOf" srcId="{5BC7C37A-56CE-45FA-B853-044A2D6B42A3}" destId="{8DC39F76-B0D3-4EF3-8986-A35DE54FB234}" srcOrd="37" destOrd="0" presId="urn:microsoft.com/office/officeart/2008/layout/CircleAccentTimeline"/>
    <dgm:cxn modelId="{230EACC8-AB87-4993-A515-B109CEF61DC1}" type="presParOf" srcId="{5BC7C37A-56CE-45FA-B853-044A2D6B42A3}" destId="{6CA8F8C3-544B-4828-B04F-B9929D91A6F5}" srcOrd="38" destOrd="0" presId="urn:microsoft.com/office/officeart/2008/layout/CircleAccentTimeline"/>
    <dgm:cxn modelId="{A579DF03-254B-4588-906D-D6C8C15D4484}" type="presParOf" srcId="{6CA8F8C3-544B-4828-B04F-B9929D91A6F5}" destId="{C497A6C1-C35E-4303-A489-19381B2A850E}" srcOrd="0" destOrd="0" presId="urn:microsoft.com/office/officeart/2008/layout/CircleAccentTimeline"/>
    <dgm:cxn modelId="{4B9A3647-D468-45DC-A88B-1590B7EB59E4}" type="presParOf" srcId="{6CA8F8C3-544B-4828-B04F-B9929D91A6F5}" destId="{E191DD27-20F7-402E-A863-02EC4AAD6DC9}" srcOrd="1" destOrd="0" presId="urn:microsoft.com/office/officeart/2008/layout/CircleAccentTimeline"/>
    <dgm:cxn modelId="{503105A6-EFC8-4A5F-818E-2569DAE44845}" type="presParOf" srcId="{6CA8F8C3-544B-4828-B04F-B9929D91A6F5}" destId="{7C7A3473-CAD5-4E5C-A3E3-914751FF82A3}" srcOrd="2" destOrd="0" presId="urn:microsoft.com/office/officeart/2008/layout/CircleAccentTimeline"/>
    <dgm:cxn modelId="{93231212-BFCB-490F-8E3B-83521EE2AAC5}" type="presParOf" srcId="{5BC7C37A-56CE-45FA-B853-044A2D6B42A3}" destId="{1F75F87D-E8EE-4279-842B-2941CF6C65B3}" srcOrd="39" destOrd="0" presId="urn:microsoft.com/office/officeart/2008/layout/CircleAccentTimeline"/>
    <dgm:cxn modelId="{58E825D9-9AD3-4A73-93C9-65F4CA558439}" type="presParOf" srcId="{5BC7C37A-56CE-45FA-B853-044A2D6B42A3}" destId="{ED90D24F-521D-4155-9BA2-2D7220B878CC}" srcOrd="40" destOrd="0" presId="urn:microsoft.com/office/officeart/2008/layout/CircleAccentTimeline"/>
    <dgm:cxn modelId="{6345C766-F67B-41E5-A391-07F687BD4394}" type="presParOf" srcId="{5BC7C37A-56CE-45FA-B853-044A2D6B42A3}" destId="{C8079D98-57A4-4B4B-A981-742356509AD5}" srcOrd="41" destOrd="0" presId="urn:microsoft.com/office/officeart/2008/layout/CircleAccentTimeline"/>
    <dgm:cxn modelId="{BF784581-FC0D-4350-BDAD-CB947690ADA8}" type="presParOf" srcId="{5BC7C37A-56CE-45FA-B853-044A2D6B42A3}" destId="{4BDA4A47-F040-40B1-8064-61E697ADAA32}" srcOrd="42" destOrd="0" presId="urn:microsoft.com/office/officeart/2008/layout/CircleAccentTimeline"/>
    <dgm:cxn modelId="{E8C3765D-0720-44E7-AE7B-BE44147F2197}" type="presParOf" srcId="{4BDA4A47-F040-40B1-8064-61E697ADAA32}" destId="{B028F33B-00F8-4DA9-BFF0-78C5B713182F}" srcOrd="0" destOrd="0" presId="urn:microsoft.com/office/officeart/2008/layout/CircleAccentTimeline"/>
    <dgm:cxn modelId="{F0A4F050-4086-44F6-8BA0-33FCD0EF8F36}" type="presParOf" srcId="{4BDA4A47-F040-40B1-8064-61E697ADAA32}" destId="{4D106D36-1B1D-4083-8403-D48116A91A8A}" srcOrd="1" destOrd="0" presId="urn:microsoft.com/office/officeart/2008/layout/CircleAccentTimeline"/>
    <dgm:cxn modelId="{B252D23E-2A0F-4328-BB4A-129FA368612D}" type="presParOf" srcId="{4BDA4A47-F040-40B1-8064-61E697ADAA32}" destId="{A5ECEF03-84F2-4F59-9A80-CA969F0E27AF}" srcOrd="2" destOrd="0" presId="urn:microsoft.com/office/officeart/2008/layout/CircleAccentTimeline"/>
    <dgm:cxn modelId="{1BB3AE35-3963-4BEC-8E47-1EF3991BE0BC}" type="presParOf" srcId="{5BC7C37A-56CE-45FA-B853-044A2D6B42A3}" destId="{26757A22-B766-4789-B4E0-54081C830FCC}" srcOrd="43" destOrd="0" presId="urn:microsoft.com/office/officeart/2008/layout/CircleAccentTimeline"/>
    <dgm:cxn modelId="{144EEAC2-99F1-4EF4-990F-523BB21A09C4}" type="presParOf" srcId="{5BC7C37A-56CE-45FA-B853-044A2D6B42A3}" destId="{B2A4EC5E-463D-4EE4-AFCF-FFA95E5D3D17}" srcOrd="44" destOrd="0" presId="urn:microsoft.com/office/officeart/2008/layout/CircleAccentTimeline"/>
    <dgm:cxn modelId="{A4152BA4-918B-44DA-9A2F-F1E5C7DB9D54}" type="presParOf" srcId="{5BC7C37A-56CE-45FA-B853-044A2D6B42A3}" destId="{3597123B-C0EE-4BD4-B14E-E23CF40491A9}" srcOrd="45" destOrd="0" presId="urn:microsoft.com/office/officeart/2008/layout/CircleAccentTimeline"/>
    <dgm:cxn modelId="{80496FAE-ED8F-4328-96CC-4DFEAA2F3287}" type="presParOf" srcId="{5BC7C37A-56CE-45FA-B853-044A2D6B42A3}" destId="{B03B5765-5450-4E20-8A3C-1C0CF3F85E90}" srcOrd="46" destOrd="0" presId="urn:microsoft.com/office/officeart/2008/layout/CircleAccentTimeline"/>
    <dgm:cxn modelId="{5D7BA209-45D4-4F68-A4F5-0EE02A7A42A5}" type="presParOf" srcId="{B03B5765-5450-4E20-8A3C-1C0CF3F85E90}" destId="{B102A96D-6BF6-4D35-BB9F-5C9C76713EF4}" srcOrd="0" destOrd="0" presId="urn:microsoft.com/office/officeart/2008/layout/CircleAccentTimeline"/>
    <dgm:cxn modelId="{D6E7DCDB-9D10-4AF7-B0C2-8AAEE16F6D04}" type="presParOf" srcId="{B03B5765-5450-4E20-8A3C-1C0CF3F85E90}" destId="{AECEA837-6F6B-46D2-A7D9-6BA6A6392455}" srcOrd="1" destOrd="0" presId="urn:microsoft.com/office/officeart/2008/layout/CircleAccentTimeline"/>
    <dgm:cxn modelId="{6F73BF3F-94F2-4851-B195-C159139CE606}" type="presParOf" srcId="{B03B5765-5450-4E20-8A3C-1C0CF3F85E90}" destId="{33660678-E239-4BBB-90E5-007951ADC9DB}" srcOrd="2" destOrd="0" presId="urn:microsoft.com/office/officeart/2008/layout/CircleAccentTimeline"/>
    <dgm:cxn modelId="{29086ECB-F88C-4DA8-8B3E-3C4DD86CAFB9}" type="presParOf" srcId="{5BC7C37A-56CE-45FA-B853-044A2D6B42A3}" destId="{0B5DDCE1-BD30-4EA6-850A-F8F1729D866A}" srcOrd="47" destOrd="0" presId="urn:microsoft.com/office/officeart/2008/layout/CircleAccentTimeline"/>
    <dgm:cxn modelId="{27B34AD5-8726-46ED-B9D4-89920C8C7FF9}" type="presParOf" srcId="{5BC7C37A-56CE-45FA-B853-044A2D6B42A3}" destId="{DDDAF952-85A7-4271-B681-E9DDD990154B}" srcOrd="48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824267-73C9-4DF6-97CA-75A925DB865F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E24E8196-E4B3-4597-9121-5A42F8C7C92E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2011 - 2012 Suunnittelu ja toteutus</a:t>
          </a:r>
          <a:endParaRPr lang="fi-FI" sz="1200" dirty="0">
            <a:solidFill>
              <a:srgbClr val="0070C0"/>
            </a:solidFill>
          </a:endParaRPr>
        </a:p>
      </dgm:t>
    </dgm:pt>
    <dgm:pt modelId="{D0091DB3-0E82-45B8-91A7-83DDB412CE76}" type="parTrans" cxnId="{E31F8582-BCB0-4EA2-9DFA-B6E018A812FA}">
      <dgm:prSet/>
      <dgm:spPr/>
      <dgm:t>
        <a:bodyPr/>
        <a:lstStyle/>
        <a:p>
          <a:endParaRPr lang="fi-FI" sz="1200"/>
        </a:p>
      </dgm:t>
    </dgm:pt>
    <dgm:pt modelId="{798F55DD-C5D6-4B75-B205-950F75C140BF}" type="sibTrans" cxnId="{E31F8582-BCB0-4EA2-9DFA-B6E018A812FA}">
      <dgm:prSet/>
      <dgm:spPr/>
      <dgm:t>
        <a:bodyPr/>
        <a:lstStyle/>
        <a:p>
          <a:endParaRPr lang="fi-FI" sz="1200"/>
        </a:p>
      </dgm:t>
    </dgm:pt>
    <dgm:pt modelId="{10D8F143-54B5-4AAA-B270-A8ECE8AD5FE2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Perusjärjestelmän toteuttaminen</a:t>
          </a:r>
          <a:endParaRPr lang="fi-FI" sz="1200" dirty="0">
            <a:solidFill>
              <a:srgbClr val="0070C0"/>
            </a:solidFill>
          </a:endParaRPr>
        </a:p>
      </dgm:t>
    </dgm:pt>
    <dgm:pt modelId="{AA33C591-7D66-4A1E-8FEC-FFADD60ED5AD}" type="parTrans" cxnId="{11C225E5-AADD-4A41-902C-453C85AF1E13}">
      <dgm:prSet/>
      <dgm:spPr/>
      <dgm:t>
        <a:bodyPr/>
        <a:lstStyle/>
        <a:p>
          <a:endParaRPr lang="fi-FI" sz="1200"/>
        </a:p>
      </dgm:t>
    </dgm:pt>
    <dgm:pt modelId="{6B33564E-CFE7-4E0D-B1D8-AF4C29C2D0F9}" type="sibTrans" cxnId="{11C225E5-AADD-4A41-902C-453C85AF1E13}">
      <dgm:prSet/>
      <dgm:spPr/>
      <dgm:t>
        <a:bodyPr/>
        <a:lstStyle/>
        <a:p>
          <a:endParaRPr lang="fi-FI" sz="1200"/>
        </a:p>
      </dgm:t>
    </dgm:pt>
    <dgm:pt modelId="{9057E82E-D9A5-49EB-BCA9-4077165FC62C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2013 - 2014 Käyttöönotto</a:t>
          </a:r>
          <a:endParaRPr lang="fi-FI" sz="1200" dirty="0">
            <a:solidFill>
              <a:srgbClr val="0070C0"/>
            </a:solidFill>
          </a:endParaRPr>
        </a:p>
      </dgm:t>
    </dgm:pt>
    <dgm:pt modelId="{1378A8EB-2F34-40BF-B095-21219E8C95F0}" type="parTrans" cxnId="{814AC510-DFB3-4D8D-83A6-53B9FE52D220}">
      <dgm:prSet/>
      <dgm:spPr/>
      <dgm:t>
        <a:bodyPr/>
        <a:lstStyle/>
        <a:p>
          <a:endParaRPr lang="fi-FI" sz="1200"/>
        </a:p>
      </dgm:t>
    </dgm:pt>
    <dgm:pt modelId="{573D3BD3-5A06-4D5F-9A45-BCDAC5C1277D}" type="sibTrans" cxnId="{814AC510-DFB3-4D8D-83A6-53B9FE52D220}">
      <dgm:prSet/>
      <dgm:spPr/>
      <dgm:t>
        <a:bodyPr/>
        <a:lstStyle/>
        <a:p>
          <a:endParaRPr lang="fi-FI" sz="1200"/>
        </a:p>
      </dgm:t>
    </dgm:pt>
    <dgm:pt modelId="{0EDBEF27-0865-499A-91F1-791E3DD7F897}">
      <dgm:prSet phldrT="[Text]" custT="1"/>
      <dgm:spPr/>
      <dgm:t>
        <a:bodyPr/>
        <a:lstStyle/>
        <a:p>
          <a:r>
            <a:rPr lang="fi-FI" sz="1200" b="0" dirty="0" smtClean="0">
              <a:solidFill>
                <a:srgbClr val="0070C0"/>
              </a:solidFill>
            </a:rPr>
            <a:t>Organisoituminen</a:t>
          </a:r>
          <a:endParaRPr lang="fi-FI" sz="1200" b="0" dirty="0">
            <a:solidFill>
              <a:srgbClr val="0070C0"/>
            </a:solidFill>
          </a:endParaRPr>
        </a:p>
      </dgm:t>
    </dgm:pt>
    <dgm:pt modelId="{A42B6BA6-EFC6-4C08-A616-85F85541638D}" type="parTrans" cxnId="{26534883-5591-4860-9D96-9CD4A280720B}">
      <dgm:prSet/>
      <dgm:spPr/>
      <dgm:t>
        <a:bodyPr/>
        <a:lstStyle/>
        <a:p>
          <a:endParaRPr lang="fi-FI" sz="1200"/>
        </a:p>
      </dgm:t>
    </dgm:pt>
    <dgm:pt modelId="{C0E65741-C954-4DB1-905C-0FE5B7D0DC39}" type="sibTrans" cxnId="{26534883-5591-4860-9D96-9CD4A280720B}">
      <dgm:prSet/>
      <dgm:spPr/>
      <dgm:t>
        <a:bodyPr/>
        <a:lstStyle/>
        <a:p>
          <a:endParaRPr lang="fi-FI" sz="1200"/>
        </a:p>
      </dgm:t>
    </dgm:pt>
    <dgm:pt modelId="{34332623-7CAD-4643-833D-C45B46C31643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Rajapinnat</a:t>
          </a:r>
          <a:endParaRPr lang="fi-FI" sz="1200" dirty="0">
            <a:solidFill>
              <a:srgbClr val="0070C0"/>
            </a:solidFill>
          </a:endParaRPr>
        </a:p>
      </dgm:t>
    </dgm:pt>
    <dgm:pt modelId="{8801C161-BA63-405D-8F12-E9F8CA1FC252}" type="parTrans" cxnId="{AC90D772-8A27-4B84-A321-A52389E5B610}">
      <dgm:prSet/>
      <dgm:spPr/>
      <dgm:t>
        <a:bodyPr/>
        <a:lstStyle/>
        <a:p>
          <a:endParaRPr lang="fi-FI" sz="1200"/>
        </a:p>
      </dgm:t>
    </dgm:pt>
    <dgm:pt modelId="{0A59D48F-E545-4717-88ED-CDC27B90916F}" type="sibTrans" cxnId="{AC90D772-8A27-4B84-A321-A52389E5B610}">
      <dgm:prSet/>
      <dgm:spPr/>
      <dgm:t>
        <a:bodyPr/>
        <a:lstStyle/>
        <a:p>
          <a:endParaRPr lang="fi-FI" sz="1200"/>
        </a:p>
      </dgm:t>
    </dgm:pt>
    <dgm:pt modelId="{474F9EB7-633C-4FC5-8515-3B4333EB2E5B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Viitearkkitehtuuri</a:t>
          </a:r>
          <a:endParaRPr lang="fi-FI" sz="1200" dirty="0">
            <a:solidFill>
              <a:srgbClr val="0070C0"/>
            </a:solidFill>
          </a:endParaRPr>
        </a:p>
      </dgm:t>
    </dgm:pt>
    <dgm:pt modelId="{C7FF8377-FD4B-4E0C-A891-E3E143C58866}" type="parTrans" cxnId="{8BD709F1-B0E3-4C71-B58C-23309E56597E}">
      <dgm:prSet/>
      <dgm:spPr/>
      <dgm:t>
        <a:bodyPr/>
        <a:lstStyle/>
        <a:p>
          <a:endParaRPr lang="fi-FI" sz="1200"/>
        </a:p>
      </dgm:t>
    </dgm:pt>
    <dgm:pt modelId="{1CD25109-CABB-4DDC-B0CC-F5EE8E133252}" type="sibTrans" cxnId="{8BD709F1-B0E3-4C71-B58C-23309E56597E}">
      <dgm:prSet/>
      <dgm:spPr/>
      <dgm:t>
        <a:bodyPr/>
        <a:lstStyle/>
        <a:p>
          <a:endParaRPr lang="fi-FI" sz="1200"/>
        </a:p>
      </dgm:t>
    </dgm:pt>
    <dgm:pt modelId="{5AAA22C0-D1E1-48FC-9EB5-CA9FB6CCAD7D}">
      <dgm:prSet phldrT="[Text]" custT="1"/>
      <dgm:spPr/>
      <dgm:t>
        <a:bodyPr/>
        <a:lstStyle/>
        <a:p>
          <a:r>
            <a:rPr lang="fi-FI" sz="1200" b="0" dirty="0" smtClean="0">
              <a:solidFill>
                <a:srgbClr val="0070C0"/>
              </a:solidFill>
            </a:rPr>
            <a:t>2010 Määrittely</a:t>
          </a:r>
          <a:endParaRPr lang="fi-FI" sz="1200" b="0" dirty="0">
            <a:solidFill>
              <a:srgbClr val="0070C0"/>
            </a:solidFill>
          </a:endParaRPr>
        </a:p>
      </dgm:t>
    </dgm:pt>
    <dgm:pt modelId="{0E948CFC-F876-47AB-8BD3-FBCC4191A2E9}" type="parTrans" cxnId="{C6323C63-8846-4092-B06B-5C75B0BFD0F1}">
      <dgm:prSet/>
      <dgm:spPr/>
      <dgm:t>
        <a:bodyPr/>
        <a:lstStyle/>
        <a:p>
          <a:endParaRPr lang="fi-FI" sz="1200"/>
        </a:p>
      </dgm:t>
    </dgm:pt>
    <dgm:pt modelId="{E735C995-715A-4030-8D6A-48C3FC440113}" type="sibTrans" cxnId="{C6323C63-8846-4092-B06B-5C75B0BFD0F1}">
      <dgm:prSet/>
      <dgm:spPr/>
      <dgm:t>
        <a:bodyPr/>
        <a:lstStyle/>
        <a:p>
          <a:endParaRPr lang="fi-FI" sz="1200"/>
        </a:p>
      </dgm:t>
    </dgm:pt>
    <dgm:pt modelId="{763BF0EB-2DFD-4CC7-9BEB-A2F174089331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Perusjärjestelmästä päättäminen</a:t>
          </a:r>
          <a:endParaRPr lang="fi-FI" sz="1200" dirty="0">
            <a:solidFill>
              <a:srgbClr val="0070C0"/>
            </a:solidFill>
          </a:endParaRPr>
        </a:p>
      </dgm:t>
    </dgm:pt>
    <dgm:pt modelId="{90E94383-DFFB-4C29-952C-340D021F51F6}" type="parTrans" cxnId="{6D9AF36B-4213-4226-9AED-C1208F98E274}">
      <dgm:prSet/>
      <dgm:spPr/>
      <dgm:t>
        <a:bodyPr/>
        <a:lstStyle/>
        <a:p>
          <a:endParaRPr lang="fi-FI" sz="1200"/>
        </a:p>
      </dgm:t>
    </dgm:pt>
    <dgm:pt modelId="{30082B70-6AE0-4250-844A-874B37719F38}" type="sibTrans" cxnId="{6D9AF36B-4213-4226-9AED-C1208F98E274}">
      <dgm:prSet/>
      <dgm:spPr/>
      <dgm:t>
        <a:bodyPr/>
        <a:lstStyle/>
        <a:p>
          <a:endParaRPr lang="fi-FI" sz="1200"/>
        </a:p>
      </dgm:t>
    </dgm:pt>
    <dgm:pt modelId="{0B8AB954-5D9C-4115-AA60-677AC1D8EAEA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Lisämoduulit</a:t>
          </a:r>
          <a:endParaRPr lang="fi-FI" sz="1200" dirty="0">
            <a:solidFill>
              <a:srgbClr val="0070C0"/>
            </a:solidFill>
          </a:endParaRPr>
        </a:p>
      </dgm:t>
    </dgm:pt>
    <dgm:pt modelId="{BCA9CA1A-5DE7-4CE9-8FAB-36489A16A50F}" type="parTrans" cxnId="{98FB2EF4-F525-4874-85A5-C0ECE2B5B63E}">
      <dgm:prSet/>
      <dgm:spPr/>
      <dgm:t>
        <a:bodyPr/>
        <a:lstStyle/>
        <a:p>
          <a:endParaRPr lang="fi-FI" sz="1200"/>
        </a:p>
      </dgm:t>
    </dgm:pt>
    <dgm:pt modelId="{CA174BCE-0998-4A38-9279-98693A8BAF35}" type="sibTrans" cxnId="{98FB2EF4-F525-4874-85A5-C0ECE2B5B63E}">
      <dgm:prSet/>
      <dgm:spPr/>
      <dgm:t>
        <a:bodyPr/>
        <a:lstStyle/>
        <a:p>
          <a:endParaRPr lang="fi-FI" sz="1200"/>
        </a:p>
      </dgm:t>
    </dgm:pt>
    <dgm:pt modelId="{5FD7BB4C-79F1-49AA-BB8A-8DB0C6BCF610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Käyttöönotto</a:t>
          </a:r>
          <a:endParaRPr lang="fi-FI" sz="1200" dirty="0">
            <a:solidFill>
              <a:srgbClr val="0070C0"/>
            </a:solidFill>
          </a:endParaRPr>
        </a:p>
      </dgm:t>
    </dgm:pt>
    <dgm:pt modelId="{4A3B8C69-9B59-4D75-9580-656CD3964EDA}" type="parTrans" cxnId="{7FE5C810-5D2B-4AF5-8F9B-E499319A2089}">
      <dgm:prSet/>
      <dgm:spPr/>
      <dgm:t>
        <a:bodyPr/>
        <a:lstStyle/>
        <a:p>
          <a:endParaRPr lang="fi-FI" sz="1200"/>
        </a:p>
      </dgm:t>
    </dgm:pt>
    <dgm:pt modelId="{E2FAF451-6B18-4DDD-A878-9B44F3784684}" type="sibTrans" cxnId="{7FE5C810-5D2B-4AF5-8F9B-E499319A2089}">
      <dgm:prSet/>
      <dgm:spPr/>
      <dgm:t>
        <a:bodyPr/>
        <a:lstStyle/>
        <a:p>
          <a:endParaRPr lang="fi-FI" sz="1200"/>
        </a:p>
      </dgm:t>
    </dgm:pt>
    <dgm:pt modelId="{A0FA7307-E201-4CC9-A39B-E68FF8A7C8B4}">
      <dgm:prSet phldrT="[Text]" custT="1"/>
      <dgm:spPr/>
      <dgm:t>
        <a:bodyPr/>
        <a:lstStyle/>
        <a:p>
          <a:r>
            <a:rPr lang="fi-FI" sz="1200" dirty="0" smtClean="0">
              <a:solidFill>
                <a:srgbClr val="0070C0"/>
              </a:solidFill>
            </a:rPr>
            <a:t>Lisämoduulien rakentaminen</a:t>
          </a:r>
          <a:endParaRPr lang="fi-FI" sz="1200" dirty="0">
            <a:solidFill>
              <a:srgbClr val="0070C0"/>
            </a:solidFill>
          </a:endParaRPr>
        </a:p>
      </dgm:t>
    </dgm:pt>
    <dgm:pt modelId="{03DC3643-FD01-4A3E-95F6-2AFD3AF50645}" type="parTrans" cxnId="{A1FA2189-7AF5-43D3-AAC6-F6515C074EDF}">
      <dgm:prSet/>
      <dgm:spPr/>
      <dgm:t>
        <a:bodyPr/>
        <a:lstStyle/>
        <a:p>
          <a:endParaRPr lang="fi-FI" sz="1200"/>
        </a:p>
      </dgm:t>
    </dgm:pt>
    <dgm:pt modelId="{7E035026-AF67-46F4-9D0E-DDE7B4C0BA24}" type="sibTrans" cxnId="{A1FA2189-7AF5-43D3-AAC6-F6515C074EDF}">
      <dgm:prSet/>
      <dgm:spPr/>
      <dgm:t>
        <a:bodyPr/>
        <a:lstStyle/>
        <a:p>
          <a:endParaRPr lang="fi-FI" sz="1200"/>
        </a:p>
      </dgm:t>
    </dgm:pt>
    <dgm:pt modelId="{5BC7C37A-56CE-45FA-B853-044A2D6B42A3}" type="pres">
      <dgm:prSet presAssocID="{F2824267-73C9-4DF6-97CA-75A925DB865F}" presName="Name0" presStyleCnt="0">
        <dgm:presLayoutVars>
          <dgm:dir/>
        </dgm:presLayoutVars>
      </dgm:prSet>
      <dgm:spPr/>
    </dgm:pt>
    <dgm:pt modelId="{C38D26F4-19C1-4DAF-8DD1-85482D892DD1}" type="pres">
      <dgm:prSet presAssocID="{5AAA22C0-D1E1-48FC-9EB5-CA9FB6CCAD7D}" presName="parComposite" presStyleCnt="0"/>
      <dgm:spPr/>
    </dgm:pt>
    <dgm:pt modelId="{F120DFD7-706B-49C5-AABA-073C5C4C0DD9}" type="pres">
      <dgm:prSet presAssocID="{5AAA22C0-D1E1-48FC-9EB5-CA9FB6CCAD7D}" presName="parBigCircle" presStyleLbl="node0" presStyleIdx="0" presStyleCnt="3"/>
      <dgm:spPr/>
    </dgm:pt>
    <dgm:pt modelId="{F7B691FC-B23F-40D9-8B3B-23A4B0BCAFD0}" type="pres">
      <dgm:prSet presAssocID="{5AAA22C0-D1E1-48FC-9EB5-CA9FB6CCAD7D}" presName="parTx" presStyleLbl="revTx" presStyleIdx="0" presStyleCnt="19"/>
      <dgm:spPr/>
      <dgm:t>
        <a:bodyPr/>
        <a:lstStyle/>
        <a:p>
          <a:endParaRPr lang="fi-FI"/>
        </a:p>
      </dgm:t>
    </dgm:pt>
    <dgm:pt modelId="{CE8445C9-8CE3-42EB-B66B-F59922CF29C9}" type="pres">
      <dgm:prSet presAssocID="{5AAA22C0-D1E1-48FC-9EB5-CA9FB6CCAD7D}" presName="bSpace" presStyleCnt="0"/>
      <dgm:spPr/>
    </dgm:pt>
    <dgm:pt modelId="{185B02DE-F124-4BAA-B2E7-9FF84A26018B}" type="pres">
      <dgm:prSet presAssocID="{5AAA22C0-D1E1-48FC-9EB5-CA9FB6CCAD7D}" presName="parBackupNorm" presStyleCnt="0"/>
      <dgm:spPr/>
    </dgm:pt>
    <dgm:pt modelId="{C19C4683-6572-4CF4-8F89-FBE394F6C942}" type="pres">
      <dgm:prSet presAssocID="{E735C995-715A-4030-8D6A-48C3FC440113}" presName="parSpace" presStyleCnt="0"/>
      <dgm:spPr/>
    </dgm:pt>
    <dgm:pt modelId="{C9B6C2A9-7B97-4859-B18F-315A972B4D85}" type="pres">
      <dgm:prSet presAssocID="{0EDBEF27-0865-499A-91F1-791E3DD7F897}" presName="desBackupLeftNorm" presStyleCnt="0"/>
      <dgm:spPr/>
    </dgm:pt>
    <dgm:pt modelId="{BCD49CFA-7ED7-437A-B300-736D65E37C9F}" type="pres">
      <dgm:prSet presAssocID="{0EDBEF27-0865-499A-91F1-791E3DD7F897}" presName="desComposite" presStyleCnt="0"/>
      <dgm:spPr/>
    </dgm:pt>
    <dgm:pt modelId="{0624EB8E-CDDD-4A26-BDBE-1593EFFA8642}" type="pres">
      <dgm:prSet presAssocID="{0EDBEF27-0865-499A-91F1-791E3DD7F897}" presName="desCircle" presStyleLbl="node1" presStyleIdx="0" presStyleCnt="8" custLinFactNeighborX="-23228" custLinFactNeighborY="62612"/>
      <dgm:spPr/>
    </dgm:pt>
    <dgm:pt modelId="{D16EFE94-FF2A-4267-A55A-E24F52FF37CC}" type="pres">
      <dgm:prSet presAssocID="{0EDBEF27-0865-499A-91F1-791E3DD7F897}" presName="chTx" presStyleLbl="revTx" presStyleIdx="1" presStyleCnt="19" custScaleX="132190" custScaleY="154761" custLinFactNeighborX="-14646" custLinFactNeighborY="46107"/>
      <dgm:spPr/>
      <dgm:t>
        <a:bodyPr/>
        <a:lstStyle/>
        <a:p>
          <a:endParaRPr lang="fi-FI"/>
        </a:p>
      </dgm:t>
    </dgm:pt>
    <dgm:pt modelId="{6902A78E-1B06-4A3A-89B0-849D13FE1181}" type="pres">
      <dgm:prSet presAssocID="{0EDBEF27-0865-499A-91F1-791E3DD7F897}" presName="desTx" presStyleLbl="revTx" presStyleIdx="2" presStyleCnt="19">
        <dgm:presLayoutVars>
          <dgm:bulletEnabled val="1"/>
        </dgm:presLayoutVars>
      </dgm:prSet>
      <dgm:spPr/>
    </dgm:pt>
    <dgm:pt modelId="{F5BBF81D-2615-452C-A15E-201DFB1DE520}" type="pres">
      <dgm:prSet presAssocID="{0EDBEF27-0865-499A-91F1-791E3DD7F897}" presName="desBackupRightNorm" presStyleCnt="0"/>
      <dgm:spPr/>
    </dgm:pt>
    <dgm:pt modelId="{861CFD0B-B6F9-4FD6-B18F-6721031EE809}" type="pres">
      <dgm:prSet presAssocID="{C0E65741-C954-4DB1-905C-0FE5B7D0DC39}" presName="desSpace" presStyleCnt="0"/>
      <dgm:spPr/>
    </dgm:pt>
    <dgm:pt modelId="{FDE29E07-7504-4AB2-819E-29CA5F3D8E16}" type="pres">
      <dgm:prSet presAssocID="{34332623-7CAD-4643-833D-C45B46C31643}" presName="desBackupLeftNorm" presStyleCnt="0"/>
      <dgm:spPr/>
    </dgm:pt>
    <dgm:pt modelId="{6C23EAA1-99EE-4604-A5C0-8C7F2A0DE857}" type="pres">
      <dgm:prSet presAssocID="{34332623-7CAD-4643-833D-C45B46C31643}" presName="desComposite" presStyleCnt="0"/>
      <dgm:spPr/>
    </dgm:pt>
    <dgm:pt modelId="{3E6C3ABD-E4A3-4594-B29C-DAD2358E479E}" type="pres">
      <dgm:prSet presAssocID="{34332623-7CAD-4643-833D-C45B46C31643}" presName="desCircle" presStyleLbl="node1" presStyleIdx="1" presStyleCnt="8"/>
      <dgm:spPr/>
    </dgm:pt>
    <dgm:pt modelId="{AF9857F9-2BB0-47E5-88F0-9EBD5DC9A128}" type="pres">
      <dgm:prSet presAssocID="{34332623-7CAD-4643-833D-C45B46C31643}" presName="chTx" presStyleLbl="revTx" presStyleIdx="3" presStyleCnt="19"/>
      <dgm:spPr/>
      <dgm:t>
        <a:bodyPr/>
        <a:lstStyle/>
        <a:p>
          <a:endParaRPr lang="fi-FI"/>
        </a:p>
      </dgm:t>
    </dgm:pt>
    <dgm:pt modelId="{AF1E640D-CCF4-4009-8E78-A519EE88EE12}" type="pres">
      <dgm:prSet presAssocID="{34332623-7CAD-4643-833D-C45B46C31643}" presName="desTx" presStyleLbl="revTx" presStyleIdx="4" presStyleCnt="19">
        <dgm:presLayoutVars>
          <dgm:bulletEnabled val="1"/>
        </dgm:presLayoutVars>
      </dgm:prSet>
      <dgm:spPr/>
    </dgm:pt>
    <dgm:pt modelId="{7DAAC949-9685-46D9-A51A-FA5D241BD95F}" type="pres">
      <dgm:prSet presAssocID="{34332623-7CAD-4643-833D-C45B46C31643}" presName="desBackupRightNorm" presStyleCnt="0"/>
      <dgm:spPr/>
    </dgm:pt>
    <dgm:pt modelId="{2ECF8B7C-4F48-428E-B100-04037E52D989}" type="pres">
      <dgm:prSet presAssocID="{0A59D48F-E545-4717-88ED-CDC27B90916F}" presName="desSpace" presStyleCnt="0"/>
      <dgm:spPr/>
    </dgm:pt>
    <dgm:pt modelId="{16CD3843-2EA0-48A5-929B-CBA0D55D18FC}" type="pres">
      <dgm:prSet presAssocID="{474F9EB7-633C-4FC5-8515-3B4333EB2E5B}" presName="desBackupLeftNorm" presStyleCnt="0"/>
      <dgm:spPr/>
    </dgm:pt>
    <dgm:pt modelId="{284CC645-8692-45F3-9AEA-0D4EA3C25AC3}" type="pres">
      <dgm:prSet presAssocID="{474F9EB7-633C-4FC5-8515-3B4333EB2E5B}" presName="desComposite" presStyleCnt="0"/>
      <dgm:spPr/>
    </dgm:pt>
    <dgm:pt modelId="{CFE2F878-102F-4433-9C06-18A9CF430E6F}" type="pres">
      <dgm:prSet presAssocID="{474F9EB7-633C-4FC5-8515-3B4333EB2E5B}" presName="desCircle" presStyleLbl="node1" presStyleIdx="2" presStyleCnt="8" custLinFactNeighborX="-30051" custLinFactNeighborY="61024"/>
      <dgm:spPr/>
    </dgm:pt>
    <dgm:pt modelId="{BF48BEFE-D5F9-458D-8FD8-E21D65ED1F7D}" type="pres">
      <dgm:prSet presAssocID="{474F9EB7-633C-4FC5-8515-3B4333EB2E5B}" presName="chTx" presStyleLbl="revTx" presStyleIdx="5" presStyleCnt="19" custScaleX="148432" custScaleY="159648" custLinFactNeighborX="-27958" custLinFactNeighborY="48323"/>
      <dgm:spPr/>
      <dgm:t>
        <a:bodyPr/>
        <a:lstStyle/>
        <a:p>
          <a:endParaRPr lang="fi-FI"/>
        </a:p>
      </dgm:t>
    </dgm:pt>
    <dgm:pt modelId="{EB78BC8D-2A41-4141-AD86-BD095B55F0FD}" type="pres">
      <dgm:prSet presAssocID="{474F9EB7-633C-4FC5-8515-3B4333EB2E5B}" presName="desTx" presStyleLbl="revTx" presStyleIdx="6" presStyleCnt="19">
        <dgm:presLayoutVars>
          <dgm:bulletEnabled val="1"/>
        </dgm:presLayoutVars>
      </dgm:prSet>
      <dgm:spPr/>
    </dgm:pt>
    <dgm:pt modelId="{7152EABC-42FA-4EBC-9975-04658379AC28}" type="pres">
      <dgm:prSet presAssocID="{474F9EB7-633C-4FC5-8515-3B4333EB2E5B}" presName="desBackupRightNorm" presStyleCnt="0"/>
      <dgm:spPr/>
    </dgm:pt>
    <dgm:pt modelId="{B88C8AC8-0897-4D53-BCFA-1617274E6FCA}" type="pres">
      <dgm:prSet presAssocID="{1CD25109-CABB-4DDC-B0CC-F5EE8E133252}" presName="desSpace" presStyleCnt="0"/>
      <dgm:spPr/>
    </dgm:pt>
    <dgm:pt modelId="{B42B3235-6F82-43EE-B3F6-76C73F4F6F3D}" type="pres">
      <dgm:prSet presAssocID="{763BF0EB-2DFD-4CC7-9BEB-A2F174089331}" presName="desBackupLeftNorm" presStyleCnt="0"/>
      <dgm:spPr/>
    </dgm:pt>
    <dgm:pt modelId="{7B68CC6F-ABD6-4484-9FA3-2E320E845FBE}" type="pres">
      <dgm:prSet presAssocID="{763BF0EB-2DFD-4CC7-9BEB-A2F174089331}" presName="desComposite" presStyleCnt="0"/>
      <dgm:spPr/>
    </dgm:pt>
    <dgm:pt modelId="{9EF92D21-B882-4B07-AB04-F3BAD3C6BEA4}" type="pres">
      <dgm:prSet presAssocID="{763BF0EB-2DFD-4CC7-9BEB-A2F174089331}" presName="desCircle" presStyleLbl="node1" presStyleIdx="3" presStyleCnt="8" custLinFactY="30090" custLinFactNeighborX="-26915" custLinFactNeighborY="100000"/>
      <dgm:spPr/>
    </dgm:pt>
    <dgm:pt modelId="{33028773-12B5-4D86-B4D1-8A9DC1BA7165}" type="pres">
      <dgm:prSet presAssocID="{763BF0EB-2DFD-4CC7-9BEB-A2F174089331}" presName="chTx" presStyleLbl="revTx" presStyleIdx="7" presStyleCnt="19" custScaleX="149518" custScaleY="213443" custLinFactNeighborX="-49320" custLinFactNeighborY="56760"/>
      <dgm:spPr/>
      <dgm:t>
        <a:bodyPr/>
        <a:lstStyle/>
        <a:p>
          <a:endParaRPr lang="fi-FI"/>
        </a:p>
      </dgm:t>
    </dgm:pt>
    <dgm:pt modelId="{D1D03CCD-3311-464F-8B5C-DB1699A50840}" type="pres">
      <dgm:prSet presAssocID="{763BF0EB-2DFD-4CC7-9BEB-A2F174089331}" presName="desTx" presStyleLbl="revTx" presStyleIdx="8" presStyleCnt="19">
        <dgm:presLayoutVars>
          <dgm:bulletEnabled val="1"/>
        </dgm:presLayoutVars>
      </dgm:prSet>
      <dgm:spPr/>
    </dgm:pt>
    <dgm:pt modelId="{188DF2BD-42A1-4ABE-A728-E1B6C7B06924}" type="pres">
      <dgm:prSet presAssocID="{763BF0EB-2DFD-4CC7-9BEB-A2F174089331}" presName="desBackupRightNorm" presStyleCnt="0"/>
      <dgm:spPr/>
    </dgm:pt>
    <dgm:pt modelId="{AFF855E2-4DF2-477B-96F0-D2640BE14666}" type="pres">
      <dgm:prSet presAssocID="{30082B70-6AE0-4250-844A-874B37719F38}" presName="desSpace" presStyleCnt="0"/>
      <dgm:spPr/>
    </dgm:pt>
    <dgm:pt modelId="{D11E794F-D63D-4290-9781-4FF60857A9BA}" type="pres">
      <dgm:prSet presAssocID="{E24E8196-E4B3-4597-9121-5A42F8C7C92E}" presName="parComposite" presStyleCnt="0"/>
      <dgm:spPr/>
    </dgm:pt>
    <dgm:pt modelId="{96B9F666-8B73-4176-8168-E95FBDD8AD3F}" type="pres">
      <dgm:prSet presAssocID="{E24E8196-E4B3-4597-9121-5A42F8C7C92E}" presName="parBigCircle" presStyleLbl="node0" presStyleIdx="1" presStyleCnt="3" custLinFactNeighborX="866" custLinFactNeighborY="-3150"/>
      <dgm:spPr/>
    </dgm:pt>
    <dgm:pt modelId="{896F053A-B98A-40C1-AFA8-A60800AB7E0A}" type="pres">
      <dgm:prSet presAssocID="{E24E8196-E4B3-4597-9121-5A42F8C7C92E}" presName="parTx" presStyleLbl="revTx" presStyleIdx="9" presStyleCnt="19"/>
      <dgm:spPr/>
      <dgm:t>
        <a:bodyPr/>
        <a:lstStyle/>
        <a:p>
          <a:endParaRPr lang="fi-FI"/>
        </a:p>
      </dgm:t>
    </dgm:pt>
    <dgm:pt modelId="{BCA35A0B-BF91-4767-83B6-3E94176258DF}" type="pres">
      <dgm:prSet presAssocID="{E24E8196-E4B3-4597-9121-5A42F8C7C92E}" presName="bSpace" presStyleCnt="0"/>
      <dgm:spPr/>
    </dgm:pt>
    <dgm:pt modelId="{C8B49ADD-0529-4130-85FE-26B5DC602D42}" type="pres">
      <dgm:prSet presAssocID="{E24E8196-E4B3-4597-9121-5A42F8C7C92E}" presName="parBackupNorm" presStyleCnt="0"/>
      <dgm:spPr/>
    </dgm:pt>
    <dgm:pt modelId="{73DF418A-8577-422A-B692-7280103365F7}" type="pres">
      <dgm:prSet presAssocID="{798F55DD-C5D6-4B75-B205-950F75C140BF}" presName="parSpace" presStyleCnt="0"/>
      <dgm:spPr/>
    </dgm:pt>
    <dgm:pt modelId="{0748C6E0-36D3-4460-8753-F4688B64CE39}" type="pres">
      <dgm:prSet presAssocID="{10D8F143-54B5-4AAA-B270-A8ECE8AD5FE2}" presName="desBackupLeftNorm" presStyleCnt="0"/>
      <dgm:spPr/>
    </dgm:pt>
    <dgm:pt modelId="{3D23BFC9-A5EC-4759-BDA9-E94449A07F39}" type="pres">
      <dgm:prSet presAssocID="{10D8F143-54B5-4AAA-B270-A8ECE8AD5FE2}" presName="desComposite" presStyleCnt="0"/>
      <dgm:spPr/>
    </dgm:pt>
    <dgm:pt modelId="{3B13EBCC-1755-4155-AE51-DB8573906D58}" type="pres">
      <dgm:prSet presAssocID="{10D8F143-54B5-4AAA-B270-A8ECE8AD5FE2}" presName="desCircle" presStyleLbl="node1" presStyleIdx="4" presStyleCnt="8" custLinFactY="58488" custLinFactNeighborX="-22180" custLinFactNeighborY="100000"/>
      <dgm:spPr/>
    </dgm:pt>
    <dgm:pt modelId="{E687EA19-90A5-495B-BC5A-85B766A7893D}" type="pres">
      <dgm:prSet presAssocID="{10D8F143-54B5-4AAA-B270-A8ECE8AD5FE2}" presName="chTx" presStyleLbl="revTx" presStyleIdx="10" presStyleCnt="19" custScaleX="129227" custScaleY="236464" custLinFactNeighborX="59462" custLinFactNeighborY="-69081"/>
      <dgm:spPr/>
      <dgm:t>
        <a:bodyPr/>
        <a:lstStyle/>
        <a:p>
          <a:endParaRPr lang="fi-FI"/>
        </a:p>
      </dgm:t>
    </dgm:pt>
    <dgm:pt modelId="{463BDE91-CA3D-4CAA-91DA-0A3583524193}" type="pres">
      <dgm:prSet presAssocID="{10D8F143-54B5-4AAA-B270-A8ECE8AD5FE2}" presName="desTx" presStyleLbl="revTx" presStyleIdx="11" presStyleCnt="19">
        <dgm:presLayoutVars>
          <dgm:bulletEnabled val="1"/>
        </dgm:presLayoutVars>
      </dgm:prSet>
      <dgm:spPr/>
    </dgm:pt>
    <dgm:pt modelId="{6656666B-6C83-4D1D-8664-CBFA79F2F3B7}" type="pres">
      <dgm:prSet presAssocID="{10D8F143-54B5-4AAA-B270-A8ECE8AD5FE2}" presName="desBackupRightNorm" presStyleCnt="0"/>
      <dgm:spPr/>
    </dgm:pt>
    <dgm:pt modelId="{A2358A5C-6CF5-430A-A39C-5CEE3C7B381B}" type="pres">
      <dgm:prSet presAssocID="{6B33564E-CFE7-4E0D-B1D8-AF4C29C2D0F9}" presName="desSpace" presStyleCnt="0"/>
      <dgm:spPr/>
    </dgm:pt>
    <dgm:pt modelId="{F635585C-C0E9-4E4D-B14B-5EF17D9FF717}" type="pres">
      <dgm:prSet presAssocID="{0B8AB954-5D9C-4115-AA60-677AC1D8EAEA}" presName="desBackupLeftNorm" presStyleCnt="0"/>
      <dgm:spPr/>
    </dgm:pt>
    <dgm:pt modelId="{9E5D82C5-7F32-4718-9C06-14188ED51435}" type="pres">
      <dgm:prSet presAssocID="{0B8AB954-5D9C-4115-AA60-677AC1D8EAEA}" presName="desComposite" presStyleCnt="0"/>
      <dgm:spPr/>
    </dgm:pt>
    <dgm:pt modelId="{9F3F4B90-E414-49FF-8915-EDFF087186D2}" type="pres">
      <dgm:prSet presAssocID="{0B8AB954-5D9C-4115-AA60-677AC1D8EAEA}" presName="desCircle" presStyleLbl="node1" presStyleIdx="5" presStyleCnt="8"/>
      <dgm:spPr/>
    </dgm:pt>
    <dgm:pt modelId="{11C04131-8A89-419F-9A19-94997E4D9A67}" type="pres">
      <dgm:prSet presAssocID="{0B8AB954-5D9C-4115-AA60-677AC1D8EAEA}" presName="chTx" presStyleLbl="revTx" presStyleIdx="12" presStyleCnt="19"/>
      <dgm:spPr/>
      <dgm:t>
        <a:bodyPr/>
        <a:lstStyle/>
        <a:p>
          <a:endParaRPr lang="fi-FI"/>
        </a:p>
      </dgm:t>
    </dgm:pt>
    <dgm:pt modelId="{270F74A2-1C04-44F3-94F6-CCDEA5CECC20}" type="pres">
      <dgm:prSet presAssocID="{0B8AB954-5D9C-4115-AA60-677AC1D8EAEA}" presName="desTx" presStyleLbl="revTx" presStyleIdx="13" presStyleCnt="19">
        <dgm:presLayoutVars>
          <dgm:bulletEnabled val="1"/>
        </dgm:presLayoutVars>
      </dgm:prSet>
      <dgm:spPr/>
    </dgm:pt>
    <dgm:pt modelId="{4EE932B6-16C2-4D6F-9CD2-BA2C12564EF4}" type="pres">
      <dgm:prSet presAssocID="{0B8AB954-5D9C-4115-AA60-677AC1D8EAEA}" presName="desBackupRightNorm" presStyleCnt="0"/>
      <dgm:spPr/>
    </dgm:pt>
    <dgm:pt modelId="{8DC39F76-B0D3-4EF3-8986-A35DE54FB234}" type="pres">
      <dgm:prSet presAssocID="{CA174BCE-0998-4A38-9279-98693A8BAF35}" presName="desSpace" presStyleCnt="0"/>
      <dgm:spPr/>
    </dgm:pt>
    <dgm:pt modelId="{6CA8F8C3-544B-4828-B04F-B9929D91A6F5}" type="pres">
      <dgm:prSet presAssocID="{9057E82E-D9A5-49EB-BCA9-4077165FC62C}" presName="parComposite" presStyleCnt="0"/>
      <dgm:spPr/>
    </dgm:pt>
    <dgm:pt modelId="{C497A6C1-C35E-4303-A489-19381B2A850E}" type="pres">
      <dgm:prSet presAssocID="{9057E82E-D9A5-49EB-BCA9-4077165FC62C}" presName="parBigCircle" presStyleLbl="node0" presStyleIdx="2" presStyleCnt="3"/>
      <dgm:spPr/>
    </dgm:pt>
    <dgm:pt modelId="{E191DD27-20F7-402E-A863-02EC4AAD6DC9}" type="pres">
      <dgm:prSet presAssocID="{9057E82E-D9A5-49EB-BCA9-4077165FC62C}" presName="parTx" presStyleLbl="revTx" presStyleIdx="14" presStyleCnt="19"/>
      <dgm:spPr/>
      <dgm:t>
        <a:bodyPr/>
        <a:lstStyle/>
        <a:p>
          <a:endParaRPr lang="fi-FI"/>
        </a:p>
      </dgm:t>
    </dgm:pt>
    <dgm:pt modelId="{7C7A3473-CAD5-4E5C-A3E3-914751FF82A3}" type="pres">
      <dgm:prSet presAssocID="{9057E82E-D9A5-49EB-BCA9-4077165FC62C}" presName="bSpace" presStyleCnt="0"/>
      <dgm:spPr/>
    </dgm:pt>
    <dgm:pt modelId="{1F75F87D-E8EE-4279-842B-2941CF6C65B3}" type="pres">
      <dgm:prSet presAssocID="{9057E82E-D9A5-49EB-BCA9-4077165FC62C}" presName="parBackupNorm" presStyleCnt="0"/>
      <dgm:spPr/>
    </dgm:pt>
    <dgm:pt modelId="{ED90D24F-521D-4155-9BA2-2D7220B878CC}" type="pres">
      <dgm:prSet presAssocID="{573D3BD3-5A06-4D5F-9A45-BCDAC5C1277D}" presName="parSpace" presStyleCnt="0"/>
      <dgm:spPr/>
    </dgm:pt>
    <dgm:pt modelId="{C8079D98-57A4-4B4B-A981-742356509AD5}" type="pres">
      <dgm:prSet presAssocID="{5FD7BB4C-79F1-49AA-BB8A-8DB0C6BCF610}" presName="desBackupLeftNorm" presStyleCnt="0"/>
      <dgm:spPr/>
    </dgm:pt>
    <dgm:pt modelId="{4BDA4A47-F040-40B1-8064-61E697ADAA32}" type="pres">
      <dgm:prSet presAssocID="{5FD7BB4C-79F1-49AA-BB8A-8DB0C6BCF610}" presName="desComposite" presStyleCnt="0"/>
      <dgm:spPr/>
    </dgm:pt>
    <dgm:pt modelId="{B028F33B-00F8-4DA9-BFF0-78C5B713182F}" type="pres">
      <dgm:prSet presAssocID="{5FD7BB4C-79F1-49AA-BB8A-8DB0C6BCF610}" presName="desCircle" presStyleLbl="node1" presStyleIdx="6" presStyleCnt="8"/>
      <dgm:spPr/>
    </dgm:pt>
    <dgm:pt modelId="{4D106D36-1B1D-4083-8403-D48116A91A8A}" type="pres">
      <dgm:prSet presAssocID="{5FD7BB4C-79F1-49AA-BB8A-8DB0C6BCF610}" presName="chTx" presStyleLbl="revTx" presStyleIdx="15" presStyleCnt="19"/>
      <dgm:spPr/>
      <dgm:t>
        <a:bodyPr/>
        <a:lstStyle/>
        <a:p>
          <a:endParaRPr lang="fi-FI"/>
        </a:p>
      </dgm:t>
    </dgm:pt>
    <dgm:pt modelId="{A5ECEF03-84F2-4F59-9A80-CA969F0E27AF}" type="pres">
      <dgm:prSet presAssocID="{5FD7BB4C-79F1-49AA-BB8A-8DB0C6BCF610}" presName="desTx" presStyleLbl="revTx" presStyleIdx="16" presStyleCnt="19">
        <dgm:presLayoutVars>
          <dgm:bulletEnabled val="1"/>
        </dgm:presLayoutVars>
      </dgm:prSet>
      <dgm:spPr/>
    </dgm:pt>
    <dgm:pt modelId="{26757A22-B766-4789-B4E0-54081C830FCC}" type="pres">
      <dgm:prSet presAssocID="{5FD7BB4C-79F1-49AA-BB8A-8DB0C6BCF610}" presName="desBackupRightNorm" presStyleCnt="0"/>
      <dgm:spPr/>
    </dgm:pt>
    <dgm:pt modelId="{B2A4EC5E-463D-4EE4-AFCF-FFA95E5D3D17}" type="pres">
      <dgm:prSet presAssocID="{E2FAF451-6B18-4DDD-A878-9B44F3784684}" presName="desSpace" presStyleCnt="0"/>
      <dgm:spPr/>
    </dgm:pt>
    <dgm:pt modelId="{3597123B-C0EE-4BD4-B14E-E23CF40491A9}" type="pres">
      <dgm:prSet presAssocID="{A0FA7307-E201-4CC9-A39B-E68FF8A7C8B4}" presName="desBackupLeftNorm" presStyleCnt="0"/>
      <dgm:spPr/>
    </dgm:pt>
    <dgm:pt modelId="{B03B5765-5450-4E20-8A3C-1C0CF3F85E90}" type="pres">
      <dgm:prSet presAssocID="{A0FA7307-E201-4CC9-A39B-E68FF8A7C8B4}" presName="desComposite" presStyleCnt="0"/>
      <dgm:spPr/>
    </dgm:pt>
    <dgm:pt modelId="{B102A96D-6BF6-4D35-BB9F-5C9C76713EF4}" type="pres">
      <dgm:prSet presAssocID="{A0FA7307-E201-4CC9-A39B-E68FF8A7C8B4}" presName="desCircle" presStyleLbl="node1" presStyleIdx="7" presStyleCnt="8" custLinFactNeighborX="-15169" custLinFactNeighborY="40579"/>
      <dgm:spPr/>
    </dgm:pt>
    <dgm:pt modelId="{AECEA837-6F6B-46D2-A7D9-6BA6A6392455}" type="pres">
      <dgm:prSet presAssocID="{A0FA7307-E201-4CC9-A39B-E68FF8A7C8B4}" presName="chTx" presStyleLbl="revTx" presStyleIdx="17" presStyleCnt="19" custScaleX="131122" custScaleY="142122" custLinFactNeighborX="-20106" custLinFactNeighborY="38457"/>
      <dgm:spPr/>
      <dgm:t>
        <a:bodyPr/>
        <a:lstStyle/>
        <a:p>
          <a:endParaRPr lang="fi-FI"/>
        </a:p>
      </dgm:t>
    </dgm:pt>
    <dgm:pt modelId="{33660678-E239-4BBB-90E5-007951ADC9DB}" type="pres">
      <dgm:prSet presAssocID="{A0FA7307-E201-4CC9-A39B-E68FF8A7C8B4}" presName="desTx" presStyleLbl="revTx" presStyleIdx="18" presStyleCnt="19">
        <dgm:presLayoutVars>
          <dgm:bulletEnabled val="1"/>
        </dgm:presLayoutVars>
      </dgm:prSet>
      <dgm:spPr/>
    </dgm:pt>
    <dgm:pt modelId="{0B5DDCE1-BD30-4EA6-850A-F8F1729D866A}" type="pres">
      <dgm:prSet presAssocID="{A0FA7307-E201-4CC9-A39B-E68FF8A7C8B4}" presName="desBackupRightNorm" presStyleCnt="0"/>
      <dgm:spPr/>
    </dgm:pt>
    <dgm:pt modelId="{DDDAF952-85A7-4271-B681-E9DDD990154B}" type="pres">
      <dgm:prSet presAssocID="{7E035026-AF67-46F4-9D0E-DDE7B4C0BA24}" presName="desSpace" presStyleCnt="0"/>
      <dgm:spPr/>
    </dgm:pt>
  </dgm:ptLst>
  <dgm:cxnLst>
    <dgm:cxn modelId="{8BD709F1-B0E3-4C71-B58C-23309E56597E}" srcId="{5AAA22C0-D1E1-48FC-9EB5-CA9FB6CCAD7D}" destId="{474F9EB7-633C-4FC5-8515-3B4333EB2E5B}" srcOrd="2" destOrd="0" parTransId="{C7FF8377-FD4B-4E0C-A891-E3E143C58866}" sibTransId="{1CD25109-CABB-4DDC-B0CC-F5EE8E133252}"/>
    <dgm:cxn modelId="{1C4ADAE8-46D9-4BAC-9D3A-B78E6490CC9F}" type="presOf" srcId="{E24E8196-E4B3-4597-9121-5A42F8C7C92E}" destId="{896F053A-B98A-40C1-AFA8-A60800AB7E0A}" srcOrd="0" destOrd="0" presId="urn:microsoft.com/office/officeart/2008/layout/CircleAccentTimeline"/>
    <dgm:cxn modelId="{A1FA2189-7AF5-43D3-AAC6-F6515C074EDF}" srcId="{9057E82E-D9A5-49EB-BCA9-4077165FC62C}" destId="{A0FA7307-E201-4CC9-A39B-E68FF8A7C8B4}" srcOrd="1" destOrd="0" parTransId="{03DC3643-FD01-4A3E-95F6-2AFD3AF50645}" sibTransId="{7E035026-AF67-46F4-9D0E-DDE7B4C0BA24}"/>
    <dgm:cxn modelId="{2AC7F746-B79F-4EC9-BAC7-C202F12A455C}" type="presOf" srcId="{A0FA7307-E201-4CC9-A39B-E68FF8A7C8B4}" destId="{AECEA837-6F6B-46D2-A7D9-6BA6A6392455}" srcOrd="0" destOrd="0" presId="urn:microsoft.com/office/officeart/2008/layout/CircleAccentTimeline"/>
    <dgm:cxn modelId="{6D9AF36B-4213-4226-9AED-C1208F98E274}" srcId="{5AAA22C0-D1E1-48FC-9EB5-CA9FB6CCAD7D}" destId="{763BF0EB-2DFD-4CC7-9BEB-A2F174089331}" srcOrd="3" destOrd="0" parTransId="{90E94383-DFFB-4C29-952C-340D021F51F6}" sibTransId="{30082B70-6AE0-4250-844A-874B37719F38}"/>
    <dgm:cxn modelId="{98FB2EF4-F525-4874-85A5-C0ECE2B5B63E}" srcId="{E24E8196-E4B3-4597-9121-5A42F8C7C92E}" destId="{0B8AB954-5D9C-4115-AA60-677AC1D8EAEA}" srcOrd="1" destOrd="0" parTransId="{BCA9CA1A-5DE7-4CE9-8FAB-36489A16A50F}" sibTransId="{CA174BCE-0998-4A38-9279-98693A8BAF35}"/>
    <dgm:cxn modelId="{F885AEFC-9B30-48BB-9EC3-32CDA427FCAE}" type="presOf" srcId="{9057E82E-D9A5-49EB-BCA9-4077165FC62C}" destId="{E191DD27-20F7-402E-A863-02EC4AAD6DC9}" srcOrd="0" destOrd="0" presId="urn:microsoft.com/office/officeart/2008/layout/CircleAccentTimeline"/>
    <dgm:cxn modelId="{AC90D772-8A27-4B84-A321-A52389E5B610}" srcId="{5AAA22C0-D1E1-48FC-9EB5-CA9FB6CCAD7D}" destId="{34332623-7CAD-4643-833D-C45B46C31643}" srcOrd="1" destOrd="0" parTransId="{8801C161-BA63-405D-8F12-E9F8CA1FC252}" sibTransId="{0A59D48F-E545-4717-88ED-CDC27B90916F}"/>
    <dgm:cxn modelId="{C6323C63-8846-4092-B06B-5C75B0BFD0F1}" srcId="{F2824267-73C9-4DF6-97CA-75A925DB865F}" destId="{5AAA22C0-D1E1-48FC-9EB5-CA9FB6CCAD7D}" srcOrd="0" destOrd="0" parTransId="{0E948CFC-F876-47AB-8BD3-FBCC4191A2E9}" sibTransId="{E735C995-715A-4030-8D6A-48C3FC440113}"/>
    <dgm:cxn modelId="{E31F8582-BCB0-4EA2-9DFA-B6E018A812FA}" srcId="{F2824267-73C9-4DF6-97CA-75A925DB865F}" destId="{E24E8196-E4B3-4597-9121-5A42F8C7C92E}" srcOrd="1" destOrd="0" parTransId="{D0091DB3-0E82-45B8-91A7-83DDB412CE76}" sibTransId="{798F55DD-C5D6-4B75-B205-950F75C140BF}"/>
    <dgm:cxn modelId="{11C225E5-AADD-4A41-902C-453C85AF1E13}" srcId="{E24E8196-E4B3-4597-9121-5A42F8C7C92E}" destId="{10D8F143-54B5-4AAA-B270-A8ECE8AD5FE2}" srcOrd="0" destOrd="0" parTransId="{AA33C591-7D66-4A1E-8FEC-FFADD60ED5AD}" sibTransId="{6B33564E-CFE7-4E0D-B1D8-AF4C29C2D0F9}"/>
    <dgm:cxn modelId="{814AC510-DFB3-4D8D-83A6-53B9FE52D220}" srcId="{F2824267-73C9-4DF6-97CA-75A925DB865F}" destId="{9057E82E-D9A5-49EB-BCA9-4077165FC62C}" srcOrd="2" destOrd="0" parTransId="{1378A8EB-2F34-40BF-B095-21219E8C95F0}" sibTransId="{573D3BD3-5A06-4D5F-9A45-BCDAC5C1277D}"/>
    <dgm:cxn modelId="{A5B3FCEF-762D-4F4C-B99C-08C7F3C3C4CC}" type="presOf" srcId="{34332623-7CAD-4643-833D-C45B46C31643}" destId="{AF9857F9-2BB0-47E5-88F0-9EBD5DC9A128}" srcOrd="0" destOrd="0" presId="urn:microsoft.com/office/officeart/2008/layout/CircleAccentTimeline"/>
    <dgm:cxn modelId="{C617404C-BB32-4765-BF16-E40CDF9C8793}" type="presOf" srcId="{763BF0EB-2DFD-4CC7-9BEB-A2F174089331}" destId="{33028773-12B5-4D86-B4D1-8A9DC1BA7165}" srcOrd="0" destOrd="0" presId="urn:microsoft.com/office/officeart/2008/layout/CircleAccentTimeline"/>
    <dgm:cxn modelId="{83FD6755-805C-4A79-AA22-77019037BF4F}" type="presOf" srcId="{5AAA22C0-D1E1-48FC-9EB5-CA9FB6CCAD7D}" destId="{F7B691FC-B23F-40D9-8B3B-23A4B0BCAFD0}" srcOrd="0" destOrd="0" presId="urn:microsoft.com/office/officeart/2008/layout/CircleAccentTimeline"/>
    <dgm:cxn modelId="{74CFAE69-7FE3-4200-9F84-03CC7D057FBA}" type="presOf" srcId="{0B8AB954-5D9C-4115-AA60-677AC1D8EAEA}" destId="{11C04131-8A89-419F-9A19-94997E4D9A67}" srcOrd="0" destOrd="0" presId="urn:microsoft.com/office/officeart/2008/layout/CircleAccentTimeline"/>
    <dgm:cxn modelId="{DF42C447-DE53-4C11-8A59-ED700C0C129F}" type="presOf" srcId="{5FD7BB4C-79F1-49AA-BB8A-8DB0C6BCF610}" destId="{4D106D36-1B1D-4083-8403-D48116A91A8A}" srcOrd="0" destOrd="0" presId="urn:microsoft.com/office/officeart/2008/layout/CircleAccentTimeline"/>
    <dgm:cxn modelId="{7FE5C810-5D2B-4AF5-8F9B-E499319A2089}" srcId="{9057E82E-D9A5-49EB-BCA9-4077165FC62C}" destId="{5FD7BB4C-79F1-49AA-BB8A-8DB0C6BCF610}" srcOrd="0" destOrd="0" parTransId="{4A3B8C69-9B59-4D75-9580-656CD3964EDA}" sibTransId="{E2FAF451-6B18-4DDD-A878-9B44F3784684}"/>
    <dgm:cxn modelId="{B87773D8-951B-4618-B0D8-1A0A2E6250D0}" type="presOf" srcId="{10D8F143-54B5-4AAA-B270-A8ECE8AD5FE2}" destId="{E687EA19-90A5-495B-BC5A-85B766A7893D}" srcOrd="0" destOrd="0" presId="urn:microsoft.com/office/officeart/2008/layout/CircleAccentTimeline"/>
    <dgm:cxn modelId="{26534883-5591-4860-9D96-9CD4A280720B}" srcId="{5AAA22C0-D1E1-48FC-9EB5-CA9FB6CCAD7D}" destId="{0EDBEF27-0865-499A-91F1-791E3DD7F897}" srcOrd="0" destOrd="0" parTransId="{A42B6BA6-EFC6-4C08-A616-85F85541638D}" sibTransId="{C0E65741-C954-4DB1-905C-0FE5B7D0DC39}"/>
    <dgm:cxn modelId="{9B2A2212-1FCA-442C-8C06-ED712E2CA0BD}" type="presOf" srcId="{474F9EB7-633C-4FC5-8515-3B4333EB2E5B}" destId="{BF48BEFE-D5F9-458D-8FD8-E21D65ED1F7D}" srcOrd="0" destOrd="0" presId="urn:microsoft.com/office/officeart/2008/layout/CircleAccentTimeline"/>
    <dgm:cxn modelId="{728E606F-7D5C-45AE-90F9-ED178492DB0C}" type="presOf" srcId="{F2824267-73C9-4DF6-97CA-75A925DB865F}" destId="{5BC7C37A-56CE-45FA-B853-044A2D6B42A3}" srcOrd="0" destOrd="0" presId="urn:microsoft.com/office/officeart/2008/layout/CircleAccentTimeline"/>
    <dgm:cxn modelId="{AD4A09A5-C133-445B-9868-DD4DC51079DE}" type="presOf" srcId="{0EDBEF27-0865-499A-91F1-791E3DD7F897}" destId="{D16EFE94-FF2A-4267-A55A-E24F52FF37CC}" srcOrd="0" destOrd="0" presId="urn:microsoft.com/office/officeart/2008/layout/CircleAccentTimeline"/>
    <dgm:cxn modelId="{82845617-F4F0-4E34-A1FF-3FF1378F49B8}" type="presParOf" srcId="{5BC7C37A-56CE-45FA-B853-044A2D6B42A3}" destId="{C38D26F4-19C1-4DAF-8DD1-85482D892DD1}" srcOrd="0" destOrd="0" presId="urn:microsoft.com/office/officeart/2008/layout/CircleAccentTimeline"/>
    <dgm:cxn modelId="{52F093C8-7B13-458E-83E3-8C4B3507FC06}" type="presParOf" srcId="{C38D26F4-19C1-4DAF-8DD1-85482D892DD1}" destId="{F120DFD7-706B-49C5-AABA-073C5C4C0DD9}" srcOrd="0" destOrd="0" presId="urn:microsoft.com/office/officeart/2008/layout/CircleAccentTimeline"/>
    <dgm:cxn modelId="{55128C3A-AB3F-49B5-A6E9-6A5598E431C2}" type="presParOf" srcId="{C38D26F4-19C1-4DAF-8DD1-85482D892DD1}" destId="{F7B691FC-B23F-40D9-8B3B-23A4B0BCAFD0}" srcOrd="1" destOrd="0" presId="urn:microsoft.com/office/officeart/2008/layout/CircleAccentTimeline"/>
    <dgm:cxn modelId="{5393EC58-4C98-4849-9BD3-16D99A2C1117}" type="presParOf" srcId="{C38D26F4-19C1-4DAF-8DD1-85482D892DD1}" destId="{CE8445C9-8CE3-42EB-B66B-F59922CF29C9}" srcOrd="2" destOrd="0" presId="urn:microsoft.com/office/officeart/2008/layout/CircleAccentTimeline"/>
    <dgm:cxn modelId="{8FFE05ED-0709-47DF-B697-A862D28B8B0B}" type="presParOf" srcId="{5BC7C37A-56CE-45FA-B853-044A2D6B42A3}" destId="{185B02DE-F124-4BAA-B2E7-9FF84A26018B}" srcOrd="1" destOrd="0" presId="urn:microsoft.com/office/officeart/2008/layout/CircleAccentTimeline"/>
    <dgm:cxn modelId="{7C5CABBE-9549-4565-B58A-1D918A2A8C23}" type="presParOf" srcId="{5BC7C37A-56CE-45FA-B853-044A2D6B42A3}" destId="{C19C4683-6572-4CF4-8F89-FBE394F6C942}" srcOrd="2" destOrd="0" presId="urn:microsoft.com/office/officeart/2008/layout/CircleAccentTimeline"/>
    <dgm:cxn modelId="{B58D0911-5920-4650-8BDA-47FB48244A1D}" type="presParOf" srcId="{5BC7C37A-56CE-45FA-B853-044A2D6B42A3}" destId="{C9B6C2A9-7B97-4859-B18F-315A972B4D85}" srcOrd="3" destOrd="0" presId="urn:microsoft.com/office/officeart/2008/layout/CircleAccentTimeline"/>
    <dgm:cxn modelId="{5641B130-DE30-485E-9FD2-1EBADA5AC30B}" type="presParOf" srcId="{5BC7C37A-56CE-45FA-B853-044A2D6B42A3}" destId="{BCD49CFA-7ED7-437A-B300-736D65E37C9F}" srcOrd="4" destOrd="0" presId="urn:microsoft.com/office/officeart/2008/layout/CircleAccentTimeline"/>
    <dgm:cxn modelId="{3BED2372-DE5F-4EA6-B8F5-6F38ACD6964D}" type="presParOf" srcId="{BCD49CFA-7ED7-437A-B300-736D65E37C9F}" destId="{0624EB8E-CDDD-4A26-BDBE-1593EFFA8642}" srcOrd="0" destOrd="0" presId="urn:microsoft.com/office/officeart/2008/layout/CircleAccentTimeline"/>
    <dgm:cxn modelId="{144AE20A-1764-437B-B943-838B0A45CD3A}" type="presParOf" srcId="{BCD49CFA-7ED7-437A-B300-736D65E37C9F}" destId="{D16EFE94-FF2A-4267-A55A-E24F52FF37CC}" srcOrd="1" destOrd="0" presId="urn:microsoft.com/office/officeart/2008/layout/CircleAccentTimeline"/>
    <dgm:cxn modelId="{4DFCD9DC-25ED-439A-986E-5C4643F2BE93}" type="presParOf" srcId="{BCD49CFA-7ED7-437A-B300-736D65E37C9F}" destId="{6902A78E-1B06-4A3A-89B0-849D13FE1181}" srcOrd="2" destOrd="0" presId="urn:microsoft.com/office/officeart/2008/layout/CircleAccentTimeline"/>
    <dgm:cxn modelId="{D60CA313-5522-4614-AD30-B635CC7DAC0D}" type="presParOf" srcId="{5BC7C37A-56CE-45FA-B853-044A2D6B42A3}" destId="{F5BBF81D-2615-452C-A15E-201DFB1DE520}" srcOrd="5" destOrd="0" presId="urn:microsoft.com/office/officeart/2008/layout/CircleAccentTimeline"/>
    <dgm:cxn modelId="{5127F6D2-E460-4166-A2ED-AB68660634D2}" type="presParOf" srcId="{5BC7C37A-56CE-45FA-B853-044A2D6B42A3}" destId="{861CFD0B-B6F9-4FD6-B18F-6721031EE809}" srcOrd="6" destOrd="0" presId="urn:microsoft.com/office/officeart/2008/layout/CircleAccentTimeline"/>
    <dgm:cxn modelId="{9CFEE8D6-6470-4AA4-A124-B2D0AB660886}" type="presParOf" srcId="{5BC7C37A-56CE-45FA-B853-044A2D6B42A3}" destId="{FDE29E07-7504-4AB2-819E-29CA5F3D8E16}" srcOrd="7" destOrd="0" presId="urn:microsoft.com/office/officeart/2008/layout/CircleAccentTimeline"/>
    <dgm:cxn modelId="{F96739B3-49BE-421E-901C-500C9C950F7C}" type="presParOf" srcId="{5BC7C37A-56CE-45FA-B853-044A2D6B42A3}" destId="{6C23EAA1-99EE-4604-A5C0-8C7F2A0DE857}" srcOrd="8" destOrd="0" presId="urn:microsoft.com/office/officeart/2008/layout/CircleAccentTimeline"/>
    <dgm:cxn modelId="{AF15A8DD-822D-4AB0-99B5-A6DF7038425D}" type="presParOf" srcId="{6C23EAA1-99EE-4604-A5C0-8C7F2A0DE857}" destId="{3E6C3ABD-E4A3-4594-B29C-DAD2358E479E}" srcOrd="0" destOrd="0" presId="urn:microsoft.com/office/officeart/2008/layout/CircleAccentTimeline"/>
    <dgm:cxn modelId="{7B75EBFF-2781-4082-B877-22960C3E0086}" type="presParOf" srcId="{6C23EAA1-99EE-4604-A5C0-8C7F2A0DE857}" destId="{AF9857F9-2BB0-47E5-88F0-9EBD5DC9A128}" srcOrd="1" destOrd="0" presId="urn:microsoft.com/office/officeart/2008/layout/CircleAccentTimeline"/>
    <dgm:cxn modelId="{0E0B3AE8-C47C-47A9-83BE-4130C434F69F}" type="presParOf" srcId="{6C23EAA1-99EE-4604-A5C0-8C7F2A0DE857}" destId="{AF1E640D-CCF4-4009-8E78-A519EE88EE12}" srcOrd="2" destOrd="0" presId="urn:microsoft.com/office/officeart/2008/layout/CircleAccentTimeline"/>
    <dgm:cxn modelId="{EE0D9395-42D7-4F9D-A4CF-6D7721C49414}" type="presParOf" srcId="{5BC7C37A-56CE-45FA-B853-044A2D6B42A3}" destId="{7DAAC949-9685-46D9-A51A-FA5D241BD95F}" srcOrd="9" destOrd="0" presId="urn:microsoft.com/office/officeart/2008/layout/CircleAccentTimeline"/>
    <dgm:cxn modelId="{ED52C54C-9C86-432F-8794-A6931262952B}" type="presParOf" srcId="{5BC7C37A-56CE-45FA-B853-044A2D6B42A3}" destId="{2ECF8B7C-4F48-428E-B100-04037E52D989}" srcOrd="10" destOrd="0" presId="urn:microsoft.com/office/officeart/2008/layout/CircleAccentTimeline"/>
    <dgm:cxn modelId="{CECE76A0-C6D3-468D-8D2D-5E41909FD60A}" type="presParOf" srcId="{5BC7C37A-56CE-45FA-B853-044A2D6B42A3}" destId="{16CD3843-2EA0-48A5-929B-CBA0D55D18FC}" srcOrd="11" destOrd="0" presId="urn:microsoft.com/office/officeart/2008/layout/CircleAccentTimeline"/>
    <dgm:cxn modelId="{C217A7BD-9F49-4806-B646-CBC93D75D78A}" type="presParOf" srcId="{5BC7C37A-56CE-45FA-B853-044A2D6B42A3}" destId="{284CC645-8692-45F3-9AEA-0D4EA3C25AC3}" srcOrd="12" destOrd="0" presId="urn:microsoft.com/office/officeart/2008/layout/CircleAccentTimeline"/>
    <dgm:cxn modelId="{AD10DC3D-EA8F-4C5B-8D24-FD5A8CE6AA41}" type="presParOf" srcId="{284CC645-8692-45F3-9AEA-0D4EA3C25AC3}" destId="{CFE2F878-102F-4433-9C06-18A9CF430E6F}" srcOrd="0" destOrd="0" presId="urn:microsoft.com/office/officeart/2008/layout/CircleAccentTimeline"/>
    <dgm:cxn modelId="{D3DAB028-A777-46C0-978B-4D539D89FEB8}" type="presParOf" srcId="{284CC645-8692-45F3-9AEA-0D4EA3C25AC3}" destId="{BF48BEFE-D5F9-458D-8FD8-E21D65ED1F7D}" srcOrd="1" destOrd="0" presId="urn:microsoft.com/office/officeart/2008/layout/CircleAccentTimeline"/>
    <dgm:cxn modelId="{9DC458C3-8DFF-4B37-8518-59B15B6E528B}" type="presParOf" srcId="{284CC645-8692-45F3-9AEA-0D4EA3C25AC3}" destId="{EB78BC8D-2A41-4141-AD86-BD095B55F0FD}" srcOrd="2" destOrd="0" presId="urn:microsoft.com/office/officeart/2008/layout/CircleAccentTimeline"/>
    <dgm:cxn modelId="{EEBB4CB7-D9E1-473F-AC08-EFB8CFDB2974}" type="presParOf" srcId="{5BC7C37A-56CE-45FA-B853-044A2D6B42A3}" destId="{7152EABC-42FA-4EBC-9975-04658379AC28}" srcOrd="13" destOrd="0" presId="urn:microsoft.com/office/officeart/2008/layout/CircleAccentTimeline"/>
    <dgm:cxn modelId="{BCDEFAF4-3943-4906-BD56-DA0BFEA3A19E}" type="presParOf" srcId="{5BC7C37A-56CE-45FA-B853-044A2D6B42A3}" destId="{B88C8AC8-0897-4D53-BCFA-1617274E6FCA}" srcOrd="14" destOrd="0" presId="urn:microsoft.com/office/officeart/2008/layout/CircleAccentTimeline"/>
    <dgm:cxn modelId="{F04438A9-CA40-4EDE-B212-B4CAF838FB88}" type="presParOf" srcId="{5BC7C37A-56CE-45FA-B853-044A2D6B42A3}" destId="{B42B3235-6F82-43EE-B3F6-76C73F4F6F3D}" srcOrd="15" destOrd="0" presId="urn:microsoft.com/office/officeart/2008/layout/CircleAccentTimeline"/>
    <dgm:cxn modelId="{A966F85F-4F86-4F8D-9DC5-326E57B231FE}" type="presParOf" srcId="{5BC7C37A-56CE-45FA-B853-044A2D6B42A3}" destId="{7B68CC6F-ABD6-4484-9FA3-2E320E845FBE}" srcOrd="16" destOrd="0" presId="urn:microsoft.com/office/officeart/2008/layout/CircleAccentTimeline"/>
    <dgm:cxn modelId="{D094F1B1-38CB-4834-B87C-EC0C628F9D2C}" type="presParOf" srcId="{7B68CC6F-ABD6-4484-9FA3-2E320E845FBE}" destId="{9EF92D21-B882-4B07-AB04-F3BAD3C6BEA4}" srcOrd="0" destOrd="0" presId="urn:microsoft.com/office/officeart/2008/layout/CircleAccentTimeline"/>
    <dgm:cxn modelId="{30D23F47-85A8-4DC1-AB71-DA61CA0298E5}" type="presParOf" srcId="{7B68CC6F-ABD6-4484-9FA3-2E320E845FBE}" destId="{33028773-12B5-4D86-B4D1-8A9DC1BA7165}" srcOrd="1" destOrd="0" presId="urn:microsoft.com/office/officeart/2008/layout/CircleAccentTimeline"/>
    <dgm:cxn modelId="{B2764751-3161-4613-BFD1-33BD17BEF0FC}" type="presParOf" srcId="{7B68CC6F-ABD6-4484-9FA3-2E320E845FBE}" destId="{D1D03CCD-3311-464F-8B5C-DB1699A50840}" srcOrd="2" destOrd="0" presId="urn:microsoft.com/office/officeart/2008/layout/CircleAccentTimeline"/>
    <dgm:cxn modelId="{58E6E3B2-476D-4E2C-839A-26BE89C82350}" type="presParOf" srcId="{5BC7C37A-56CE-45FA-B853-044A2D6B42A3}" destId="{188DF2BD-42A1-4ABE-A728-E1B6C7B06924}" srcOrd="17" destOrd="0" presId="urn:microsoft.com/office/officeart/2008/layout/CircleAccentTimeline"/>
    <dgm:cxn modelId="{1853710C-F0C9-4893-8CB1-C93A3547621A}" type="presParOf" srcId="{5BC7C37A-56CE-45FA-B853-044A2D6B42A3}" destId="{AFF855E2-4DF2-477B-96F0-D2640BE14666}" srcOrd="18" destOrd="0" presId="urn:microsoft.com/office/officeart/2008/layout/CircleAccentTimeline"/>
    <dgm:cxn modelId="{A6C78FE3-60EC-4711-86FB-F8ECC65A5E1A}" type="presParOf" srcId="{5BC7C37A-56CE-45FA-B853-044A2D6B42A3}" destId="{D11E794F-D63D-4290-9781-4FF60857A9BA}" srcOrd="19" destOrd="0" presId="urn:microsoft.com/office/officeart/2008/layout/CircleAccentTimeline"/>
    <dgm:cxn modelId="{17DBE0C9-32FD-4CA2-832F-46572ADE469B}" type="presParOf" srcId="{D11E794F-D63D-4290-9781-4FF60857A9BA}" destId="{96B9F666-8B73-4176-8168-E95FBDD8AD3F}" srcOrd="0" destOrd="0" presId="urn:microsoft.com/office/officeart/2008/layout/CircleAccentTimeline"/>
    <dgm:cxn modelId="{09E75427-44A1-4396-9682-514367B67CCD}" type="presParOf" srcId="{D11E794F-D63D-4290-9781-4FF60857A9BA}" destId="{896F053A-B98A-40C1-AFA8-A60800AB7E0A}" srcOrd="1" destOrd="0" presId="urn:microsoft.com/office/officeart/2008/layout/CircleAccentTimeline"/>
    <dgm:cxn modelId="{5003BB30-813E-42AA-84D7-1692D1B04B1F}" type="presParOf" srcId="{D11E794F-D63D-4290-9781-4FF60857A9BA}" destId="{BCA35A0B-BF91-4767-83B6-3E94176258DF}" srcOrd="2" destOrd="0" presId="urn:microsoft.com/office/officeart/2008/layout/CircleAccentTimeline"/>
    <dgm:cxn modelId="{581F8056-C948-4A4D-B38B-05B420F96367}" type="presParOf" srcId="{5BC7C37A-56CE-45FA-B853-044A2D6B42A3}" destId="{C8B49ADD-0529-4130-85FE-26B5DC602D42}" srcOrd="20" destOrd="0" presId="urn:microsoft.com/office/officeart/2008/layout/CircleAccentTimeline"/>
    <dgm:cxn modelId="{CED485E1-8F94-40CE-B474-2E347A8B0156}" type="presParOf" srcId="{5BC7C37A-56CE-45FA-B853-044A2D6B42A3}" destId="{73DF418A-8577-422A-B692-7280103365F7}" srcOrd="21" destOrd="0" presId="urn:microsoft.com/office/officeart/2008/layout/CircleAccentTimeline"/>
    <dgm:cxn modelId="{0A23431B-CF5C-45EE-9468-038A99D86C86}" type="presParOf" srcId="{5BC7C37A-56CE-45FA-B853-044A2D6B42A3}" destId="{0748C6E0-36D3-4460-8753-F4688B64CE39}" srcOrd="22" destOrd="0" presId="urn:microsoft.com/office/officeart/2008/layout/CircleAccentTimeline"/>
    <dgm:cxn modelId="{0C08C6BD-189C-4DB9-B5C5-A51FF9C82212}" type="presParOf" srcId="{5BC7C37A-56CE-45FA-B853-044A2D6B42A3}" destId="{3D23BFC9-A5EC-4759-BDA9-E94449A07F39}" srcOrd="23" destOrd="0" presId="urn:microsoft.com/office/officeart/2008/layout/CircleAccentTimeline"/>
    <dgm:cxn modelId="{07EEF2F3-F63B-44C8-8521-15C9BAD5D184}" type="presParOf" srcId="{3D23BFC9-A5EC-4759-BDA9-E94449A07F39}" destId="{3B13EBCC-1755-4155-AE51-DB8573906D58}" srcOrd="0" destOrd="0" presId="urn:microsoft.com/office/officeart/2008/layout/CircleAccentTimeline"/>
    <dgm:cxn modelId="{105326B2-8C93-406E-A4E3-91D414A8D04A}" type="presParOf" srcId="{3D23BFC9-A5EC-4759-BDA9-E94449A07F39}" destId="{E687EA19-90A5-495B-BC5A-85B766A7893D}" srcOrd="1" destOrd="0" presId="urn:microsoft.com/office/officeart/2008/layout/CircleAccentTimeline"/>
    <dgm:cxn modelId="{515170ED-8FA3-4FFE-BC62-AC3253BA18AA}" type="presParOf" srcId="{3D23BFC9-A5EC-4759-BDA9-E94449A07F39}" destId="{463BDE91-CA3D-4CAA-91DA-0A3583524193}" srcOrd="2" destOrd="0" presId="urn:microsoft.com/office/officeart/2008/layout/CircleAccentTimeline"/>
    <dgm:cxn modelId="{F7C9B9A6-0CAC-4299-8687-0F8C6D749BEB}" type="presParOf" srcId="{5BC7C37A-56CE-45FA-B853-044A2D6B42A3}" destId="{6656666B-6C83-4D1D-8664-CBFA79F2F3B7}" srcOrd="24" destOrd="0" presId="urn:microsoft.com/office/officeart/2008/layout/CircleAccentTimeline"/>
    <dgm:cxn modelId="{12C8C9A4-BB43-469C-B4AC-147162081A2E}" type="presParOf" srcId="{5BC7C37A-56CE-45FA-B853-044A2D6B42A3}" destId="{A2358A5C-6CF5-430A-A39C-5CEE3C7B381B}" srcOrd="25" destOrd="0" presId="urn:microsoft.com/office/officeart/2008/layout/CircleAccentTimeline"/>
    <dgm:cxn modelId="{616EF8ED-84ED-48E2-99FA-639C51018633}" type="presParOf" srcId="{5BC7C37A-56CE-45FA-B853-044A2D6B42A3}" destId="{F635585C-C0E9-4E4D-B14B-5EF17D9FF717}" srcOrd="26" destOrd="0" presId="urn:microsoft.com/office/officeart/2008/layout/CircleAccentTimeline"/>
    <dgm:cxn modelId="{D5B7F7AA-DF6D-42D4-B3BA-A0A603EA8041}" type="presParOf" srcId="{5BC7C37A-56CE-45FA-B853-044A2D6B42A3}" destId="{9E5D82C5-7F32-4718-9C06-14188ED51435}" srcOrd="27" destOrd="0" presId="urn:microsoft.com/office/officeart/2008/layout/CircleAccentTimeline"/>
    <dgm:cxn modelId="{4F7AC64E-4A34-4CEC-8B4E-FD1F05DA0169}" type="presParOf" srcId="{9E5D82C5-7F32-4718-9C06-14188ED51435}" destId="{9F3F4B90-E414-49FF-8915-EDFF087186D2}" srcOrd="0" destOrd="0" presId="urn:microsoft.com/office/officeart/2008/layout/CircleAccentTimeline"/>
    <dgm:cxn modelId="{A6E08568-43A5-4F37-BFAE-504B8CF607A4}" type="presParOf" srcId="{9E5D82C5-7F32-4718-9C06-14188ED51435}" destId="{11C04131-8A89-419F-9A19-94997E4D9A67}" srcOrd="1" destOrd="0" presId="urn:microsoft.com/office/officeart/2008/layout/CircleAccentTimeline"/>
    <dgm:cxn modelId="{65D6A892-A1FA-4C99-8F2A-81DF6EC98EEB}" type="presParOf" srcId="{9E5D82C5-7F32-4718-9C06-14188ED51435}" destId="{270F74A2-1C04-44F3-94F6-CCDEA5CECC20}" srcOrd="2" destOrd="0" presId="urn:microsoft.com/office/officeart/2008/layout/CircleAccentTimeline"/>
    <dgm:cxn modelId="{78BC7608-2D35-4EEA-8912-06A5BC389F8C}" type="presParOf" srcId="{5BC7C37A-56CE-45FA-B853-044A2D6B42A3}" destId="{4EE932B6-16C2-4D6F-9CD2-BA2C12564EF4}" srcOrd="28" destOrd="0" presId="urn:microsoft.com/office/officeart/2008/layout/CircleAccentTimeline"/>
    <dgm:cxn modelId="{C97EC0CA-BF97-4A67-8927-B54F9C7749F0}" type="presParOf" srcId="{5BC7C37A-56CE-45FA-B853-044A2D6B42A3}" destId="{8DC39F76-B0D3-4EF3-8986-A35DE54FB234}" srcOrd="29" destOrd="0" presId="urn:microsoft.com/office/officeart/2008/layout/CircleAccentTimeline"/>
    <dgm:cxn modelId="{0702A212-1EDE-4D62-B4B3-7E4F3C198543}" type="presParOf" srcId="{5BC7C37A-56CE-45FA-B853-044A2D6B42A3}" destId="{6CA8F8C3-544B-4828-B04F-B9929D91A6F5}" srcOrd="30" destOrd="0" presId="urn:microsoft.com/office/officeart/2008/layout/CircleAccentTimeline"/>
    <dgm:cxn modelId="{E2D144EE-B81E-4837-A0B0-A12020A0AA76}" type="presParOf" srcId="{6CA8F8C3-544B-4828-B04F-B9929D91A6F5}" destId="{C497A6C1-C35E-4303-A489-19381B2A850E}" srcOrd="0" destOrd="0" presId="urn:microsoft.com/office/officeart/2008/layout/CircleAccentTimeline"/>
    <dgm:cxn modelId="{5DAAAC8C-B5D3-4057-A6E5-65D89666AB5F}" type="presParOf" srcId="{6CA8F8C3-544B-4828-B04F-B9929D91A6F5}" destId="{E191DD27-20F7-402E-A863-02EC4AAD6DC9}" srcOrd="1" destOrd="0" presId="urn:microsoft.com/office/officeart/2008/layout/CircleAccentTimeline"/>
    <dgm:cxn modelId="{9031203B-ABDF-4DB4-83E4-9407DF97B91F}" type="presParOf" srcId="{6CA8F8C3-544B-4828-B04F-B9929D91A6F5}" destId="{7C7A3473-CAD5-4E5C-A3E3-914751FF82A3}" srcOrd="2" destOrd="0" presId="urn:microsoft.com/office/officeart/2008/layout/CircleAccentTimeline"/>
    <dgm:cxn modelId="{39CDB0FA-1438-42C4-9727-6221548575A2}" type="presParOf" srcId="{5BC7C37A-56CE-45FA-B853-044A2D6B42A3}" destId="{1F75F87D-E8EE-4279-842B-2941CF6C65B3}" srcOrd="31" destOrd="0" presId="urn:microsoft.com/office/officeart/2008/layout/CircleAccentTimeline"/>
    <dgm:cxn modelId="{8A04A332-AB6A-4285-810B-14F6BF020FDF}" type="presParOf" srcId="{5BC7C37A-56CE-45FA-B853-044A2D6B42A3}" destId="{ED90D24F-521D-4155-9BA2-2D7220B878CC}" srcOrd="32" destOrd="0" presId="urn:microsoft.com/office/officeart/2008/layout/CircleAccentTimeline"/>
    <dgm:cxn modelId="{5301703B-E56D-4F04-9482-23626C5CE73C}" type="presParOf" srcId="{5BC7C37A-56CE-45FA-B853-044A2D6B42A3}" destId="{C8079D98-57A4-4B4B-A981-742356509AD5}" srcOrd="33" destOrd="0" presId="urn:microsoft.com/office/officeart/2008/layout/CircleAccentTimeline"/>
    <dgm:cxn modelId="{E0D141BA-BC48-452C-A261-F5AA177C09E2}" type="presParOf" srcId="{5BC7C37A-56CE-45FA-B853-044A2D6B42A3}" destId="{4BDA4A47-F040-40B1-8064-61E697ADAA32}" srcOrd="34" destOrd="0" presId="urn:microsoft.com/office/officeart/2008/layout/CircleAccentTimeline"/>
    <dgm:cxn modelId="{A710C87E-4C8C-482F-8F27-62278A034101}" type="presParOf" srcId="{4BDA4A47-F040-40B1-8064-61E697ADAA32}" destId="{B028F33B-00F8-4DA9-BFF0-78C5B713182F}" srcOrd="0" destOrd="0" presId="urn:microsoft.com/office/officeart/2008/layout/CircleAccentTimeline"/>
    <dgm:cxn modelId="{F4D22751-BB91-418E-975C-5BB51495BA45}" type="presParOf" srcId="{4BDA4A47-F040-40B1-8064-61E697ADAA32}" destId="{4D106D36-1B1D-4083-8403-D48116A91A8A}" srcOrd="1" destOrd="0" presId="urn:microsoft.com/office/officeart/2008/layout/CircleAccentTimeline"/>
    <dgm:cxn modelId="{4A9B92FD-4A84-4BCE-B87A-CF4031FD2AA2}" type="presParOf" srcId="{4BDA4A47-F040-40B1-8064-61E697ADAA32}" destId="{A5ECEF03-84F2-4F59-9A80-CA969F0E27AF}" srcOrd="2" destOrd="0" presId="urn:microsoft.com/office/officeart/2008/layout/CircleAccentTimeline"/>
    <dgm:cxn modelId="{25624076-3DB7-4662-9A6A-A5DEF7FDDC33}" type="presParOf" srcId="{5BC7C37A-56CE-45FA-B853-044A2D6B42A3}" destId="{26757A22-B766-4789-B4E0-54081C830FCC}" srcOrd="35" destOrd="0" presId="urn:microsoft.com/office/officeart/2008/layout/CircleAccentTimeline"/>
    <dgm:cxn modelId="{AB4C298A-2C8A-4BBB-A976-BDDF408267E4}" type="presParOf" srcId="{5BC7C37A-56CE-45FA-B853-044A2D6B42A3}" destId="{B2A4EC5E-463D-4EE4-AFCF-FFA95E5D3D17}" srcOrd="36" destOrd="0" presId="urn:microsoft.com/office/officeart/2008/layout/CircleAccentTimeline"/>
    <dgm:cxn modelId="{BA356879-7F8F-491D-94A1-1CDFDF44AC74}" type="presParOf" srcId="{5BC7C37A-56CE-45FA-B853-044A2D6B42A3}" destId="{3597123B-C0EE-4BD4-B14E-E23CF40491A9}" srcOrd="37" destOrd="0" presId="urn:microsoft.com/office/officeart/2008/layout/CircleAccentTimeline"/>
    <dgm:cxn modelId="{4D6A895D-79D2-436C-B233-6481152AF49E}" type="presParOf" srcId="{5BC7C37A-56CE-45FA-B853-044A2D6B42A3}" destId="{B03B5765-5450-4E20-8A3C-1C0CF3F85E90}" srcOrd="38" destOrd="0" presId="urn:microsoft.com/office/officeart/2008/layout/CircleAccentTimeline"/>
    <dgm:cxn modelId="{E4BA6471-C669-4D3F-BEEA-732F0111CD40}" type="presParOf" srcId="{B03B5765-5450-4E20-8A3C-1C0CF3F85E90}" destId="{B102A96D-6BF6-4D35-BB9F-5C9C76713EF4}" srcOrd="0" destOrd="0" presId="urn:microsoft.com/office/officeart/2008/layout/CircleAccentTimeline"/>
    <dgm:cxn modelId="{0DAD07DC-C02F-4D42-9AE5-8A3ED4E4093F}" type="presParOf" srcId="{B03B5765-5450-4E20-8A3C-1C0CF3F85E90}" destId="{AECEA837-6F6B-46D2-A7D9-6BA6A6392455}" srcOrd="1" destOrd="0" presId="urn:microsoft.com/office/officeart/2008/layout/CircleAccentTimeline"/>
    <dgm:cxn modelId="{1AB00411-9B9D-455C-8AD2-49B7FE0B1355}" type="presParOf" srcId="{B03B5765-5450-4E20-8A3C-1C0CF3F85E90}" destId="{33660678-E239-4BBB-90E5-007951ADC9DB}" srcOrd="2" destOrd="0" presId="urn:microsoft.com/office/officeart/2008/layout/CircleAccentTimeline"/>
    <dgm:cxn modelId="{3FFD827F-702B-4F65-BBFE-438305DEF606}" type="presParOf" srcId="{5BC7C37A-56CE-45FA-B853-044A2D6B42A3}" destId="{0B5DDCE1-BD30-4EA6-850A-F8F1729D866A}" srcOrd="39" destOrd="0" presId="urn:microsoft.com/office/officeart/2008/layout/CircleAccentTimeline"/>
    <dgm:cxn modelId="{04C9501B-1928-4DA5-A12E-859EBF6BAB53}" type="presParOf" srcId="{5BC7C37A-56CE-45FA-B853-044A2D6B42A3}" destId="{DDDAF952-85A7-4271-B681-E9DDD990154B}" srcOrd="40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0DFD7-706B-49C5-AABA-073C5C4C0DD9}">
      <dsp:nvSpPr>
        <dsp:cNvPr id="0" name=""/>
        <dsp:cNvSpPr/>
      </dsp:nvSpPr>
      <dsp:spPr>
        <a:xfrm>
          <a:off x="2682" y="1770794"/>
          <a:ext cx="851588" cy="851588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691FC-B23F-40D9-8B3B-23A4B0BCAFD0}">
      <dsp:nvSpPr>
        <dsp:cNvPr id="0" name=""/>
        <dsp:cNvSpPr/>
      </dsp:nvSpPr>
      <dsp:spPr>
        <a:xfrm rot="17700000">
          <a:off x="302743" y="1076575"/>
          <a:ext cx="1058619" cy="510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0" rIns="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0" kern="1200" dirty="0" smtClean="0"/>
            <a:t>2010 Määrittely</a:t>
          </a:r>
          <a:endParaRPr lang="fi-FI" sz="1200" b="0" kern="1200" dirty="0"/>
        </a:p>
      </dsp:txBody>
      <dsp:txXfrm>
        <a:off x="302743" y="1076575"/>
        <a:ext cx="1058619" cy="510172"/>
      </dsp:txXfrm>
    </dsp:sp>
    <dsp:sp modelId="{0624EB8E-CDDD-4A26-BDBE-1593EFFA8642}">
      <dsp:nvSpPr>
        <dsp:cNvPr id="0" name=""/>
        <dsp:cNvSpPr/>
      </dsp:nvSpPr>
      <dsp:spPr>
        <a:xfrm>
          <a:off x="918415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6EFE94-FF2A-4267-A55A-E24F52FF37CC}">
      <dsp:nvSpPr>
        <dsp:cNvPr id="0" name=""/>
        <dsp:cNvSpPr/>
      </dsp:nvSpPr>
      <dsp:spPr>
        <a:xfrm rot="17700000">
          <a:off x="394893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0" kern="1200" dirty="0" smtClean="0"/>
            <a:t>Prosessit</a:t>
          </a:r>
          <a:endParaRPr lang="fi-FI" sz="1200" b="0" kern="1200" dirty="0"/>
        </a:p>
      </dsp:txBody>
      <dsp:txXfrm>
        <a:off x="394893" y="2590807"/>
        <a:ext cx="915755" cy="441542"/>
      </dsp:txXfrm>
    </dsp:sp>
    <dsp:sp modelId="{6902A78E-1B06-4A3A-89B0-849D13FE1181}">
      <dsp:nvSpPr>
        <dsp:cNvPr id="0" name=""/>
        <dsp:cNvSpPr/>
      </dsp:nvSpPr>
      <dsp:spPr>
        <a:xfrm rot="17700000">
          <a:off x="968210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6C3ABD-E4A3-4594-B29C-DAD2358E479E}">
      <dsp:nvSpPr>
        <dsp:cNvPr id="0" name=""/>
        <dsp:cNvSpPr/>
      </dsp:nvSpPr>
      <dsp:spPr>
        <a:xfrm>
          <a:off x="1424520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9857F9-2BB0-47E5-88F0-9EBD5DC9A128}">
      <dsp:nvSpPr>
        <dsp:cNvPr id="0" name=""/>
        <dsp:cNvSpPr/>
      </dsp:nvSpPr>
      <dsp:spPr>
        <a:xfrm rot="17700000">
          <a:off x="900998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Palvelut</a:t>
          </a:r>
          <a:endParaRPr lang="fi-FI" sz="1200" kern="1200" dirty="0"/>
        </a:p>
      </dsp:txBody>
      <dsp:txXfrm>
        <a:off x="900998" y="2590807"/>
        <a:ext cx="915755" cy="441542"/>
      </dsp:txXfrm>
    </dsp:sp>
    <dsp:sp modelId="{AF1E640D-CCF4-4009-8E78-A519EE88EE12}">
      <dsp:nvSpPr>
        <dsp:cNvPr id="0" name=""/>
        <dsp:cNvSpPr/>
      </dsp:nvSpPr>
      <dsp:spPr>
        <a:xfrm rot="17700000">
          <a:off x="1474315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2F878-102F-4433-9C06-18A9CF430E6F}">
      <dsp:nvSpPr>
        <dsp:cNvPr id="0" name=""/>
        <dsp:cNvSpPr/>
      </dsp:nvSpPr>
      <dsp:spPr>
        <a:xfrm>
          <a:off x="1930625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8BEFE-D5F9-458D-8FD8-E21D65ED1F7D}">
      <dsp:nvSpPr>
        <dsp:cNvPr id="0" name=""/>
        <dsp:cNvSpPr/>
      </dsp:nvSpPr>
      <dsp:spPr>
        <a:xfrm rot="17700000">
          <a:off x="1407103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Tietovirrat</a:t>
          </a:r>
          <a:endParaRPr lang="fi-FI" sz="1200" kern="1200" dirty="0"/>
        </a:p>
      </dsp:txBody>
      <dsp:txXfrm>
        <a:off x="1407103" y="2590807"/>
        <a:ext cx="915755" cy="441542"/>
      </dsp:txXfrm>
    </dsp:sp>
    <dsp:sp modelId="{EB78BC8D-2A41-4141-AD86-BD095B55F0FD}">
      <dsp:nvSpPr>
        <dsp:cNvPr id="0" name=""/>
        <dsp:cNvSpPr/>
      </dsp:nvSpPr>
      <dsp:spPr>
        <a:xfrm rot="17700000">
          <a:off x="1980420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92D21-B882-4B07-AB04-F3BAD3C6BEA4}">
      <dsp:nvSpPr>
        <dsp:cNvPr id="0" name=""/>
        <dsp:cNvSpPr/>
      </dsp:nvSpPr>
      <dsp:spPr>
        <a:xfrm>
          <a:off x="2436730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28773-12B5-4D86-B4D1-8A9DC1BA7165}">
      <dsp:nvSpPr>
        <dsp:cNvPr id="0" name=""/>
        <dsp:cNvSpPr/>
      </dsp:nvSpPr>
      <dsp:spPr>
        <a:xfrm rot="17700000">
          <a:off x="1913208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Integraatioperiaatteet</a:t>
          </a:r>
          <a:endParaRPr lang="fi-FI" sz="1200" kern="1200" dirty="0"/>
        </a:p>
      </dsp:txBody>
      <dsp:txXfrm>
        <a:off x="1913208" y="2590807"/>
        <a:ext cx="915755" cy="441542"/>
      </dsp:txXfrm>
    </dsp:sp>
    <dsp:sp modelId="{D1D03CCD-3311-464F-8B5C-DB1699A50840}">
      <dsp:nvSpPr>
        <dsp:cNvPr id="0" name=""/>
        <dsp:cNvSpPr/>
      </dsp:nvSpPr>
      <dsp:spPr>
        <a:xfrm rot="17700000">
          <a:off x="2486525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665584-50FF-42ED-AC39-37C4B9E23A25}">
      <dsp:nvSpPr>
        <dsp:cNvPr id="0" name=""/>
        <dsp:cNvSpPr/>
      </dsp:nvSpPr>
      <dsp:spPr>
        <a:xfrm>
          <a:off x="2952330" y="1959992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E747FC-8892-4F3C-98AE-1520A8A981B9}">
      <dsp:nvSpPr>
        <dsp:cNvPr id="0" name=""/>
        <dsp:cNvSpPr/>
      </dsp:nvSpPr>
      <dsp:spPr>
        <a:xfrm rot="17700000">
          <a:off x="2419313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POC &amp; ESB vertailu</a:t>
          </a:r>
          <a:endParaRPr lang="fi-FI" sz="1200" kern="1200" dirty="0"/>
        </a:p>
      </dsp:txBody>
      <dsp:txXfrm>
        <a:off x="2419313" y="2590807"/>
        <a:ext cx="915755" cy="441542"/>
      </dsp:txXfrm>
    </dsp:sp>
    <dsp:sp modelId="{DCB198F8-44F5-43D8-8989-5D6E9FACF46D}">
      <dsp:nvSpPr>
        <dsp:cNvPr id="0" name=""/>
        <dsp:cNvSpPr/>
      </dsp:nvSpPr>
      <dsp:spPr>
        <a:xfrm rot="17700000">
          <a:off x="2992630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B9F666-8B73-4176-8168-E95FBDD8AD3F}">
      <dsp:nvSpPr>
        <dsp:cNvPr id="0" name=""/>
        <dsp:cNvSpPr/>
      </dsp:nvSpPr>
      <dsp:spPr>
        <a:xfrm>
          <a:off x="3456383" y="1743969"/>
          <a:ext cx="851588" cy="851588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F053A-B98A-40C1-AFA8-A60800AB7E0A}">
      <dsp:nvSpPr>
        <dsp:cNvPr id="0" name=""/>
        <dsp:cNvSpPr/>
      </dsp:nvSpPr>
      <dsp:spPr>
        <a:xfrm rot="17700000">
          <a:off x="3749069" y="1076575"/>
          <a:ext cx="1058619" cy="510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0" rIns="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2011 Suunnittelu ja toteutus</a:t>
          </a:r>
          <a:endParaRPr lang="fi-FI" sz="1200" kern="1200" dirty="0"/>
        </a:p>
      </dsp:txBody>
      <dsp:txXfrm>
        <a:off x="3749069" y="1076575"/>
        <a:ext cx="1058619" cy="510172"/>
      </dsp:txXfrm>
    </dsp:sp>
    <dsp:sp modelId="{3B13EBCC-1755-4155-AE51-DB8573906D58}">
      <dsp:nvSpPr>
        <dsp:cNvPr id="0" name=""/>
        <dsp:cNvSpPr/>
      </dsp:nvSpPr>
      <dsp:spPr>
        <a:xfrm>
          <a:off x="4364741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87EA19-90A5-495B-BC5A-85B766A7893D}">
      <dsp:nvSpPr>
        <dsp:cNvPr id="0" name=""/>
        <dsp:cNvSpPr/>
      </dsp:nvSpPr>
      <dsp:spPr>
        <a:xfrm rot="17700000">
          <a:off x="3841219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Teknologia valinnat</a:t>
          </a:r>
          <a:endParaRPr lang="fi-FI" sz="1200" kern="1200" dirty="0"/>
        </a:p>
      </dsp:txBody>
      <dsp:txXfrm>
        <a:off x="3841219" y="2590807"/>
        <a:ext cx="915755" cy="441542"/>
      </dsp:txXfrm>
    </dsp:sp>
    <dsp:sp modelId="{463BDE91-CA3D-4CAA-91DA-0A3583524193}">
      <dsp:nvSpPr>
        <dsp:cNvPr id="0" name=""/>
        <dsp:cNvSpPr/>
      </dsp:nvSpPr>
      <dsp:spPr>
        <a:xfrm rot="17700000">
          <a:off x="4414536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080E60-E5FE-4682-A71C-E48B0C8D716B}">
      <dsp:nvSpPr>
        <dsp:cNvPr id="0" name=""/>
        <dsp:cNvSpPr/>
      </dsp:nvSpPr>
      <dsp:spPr>
        <a:xfrm>
          <a:off x="4870846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0DF2E8-37E3-4FDC-B321-F07AB2CD5473}">
      <dsp:nvSpPr>
        <dsp:cNvPr id="0" name=""/>
        <dsp:cNvSpPr/>
      </dsp:nvSpPr>
      <dsp:spPr>
        <a:xfrm rot="17700000">
          <a:off x="4347324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Rajapintojen suunnittelu ja toteutus</a:t>
          </a:r>
          <a:endParaRPr lang="fi-FI" sz="1200" kern="1200" dirty="0"/>
        </a:p>
      </dsp:txBody>
      <dsp:txXfrm>
        <a:off x="4347324" y="2590807"/>
        <a:ext cx="915755" cy="441542"/>
      </dsp:txXfrm>
    </dsp:sp>
    <dsp:sp modelId="{97C007FE-518B-467F-9175-81DB42FC33C3}">
      <dsp:nvSpPr>
        <dsp:cNvPr id="0" name=""/>
        <dsp:cNvSpPr/>
      </dsp:nvSpPr>
      <dsp:spPr>
        <a:xfrm rot="17700000">
          <a:off x="4920641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F4B90-E414-49FF-8915-EDFF087186D2}">
      <dsp:nvSpPr>
        <dsp:cNvPr id="0" name=""/>
        <dsp:cNvSpPr/>
      </dsp:nvSpPr>
      <dsp:spPr>
        <a:xfrm>
          <a:off x="5376951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04131-8A89-419F-9A19-94997E4D9A67}">
      <dsp:nvSpPr>
        <dsp:cNvPr id="0" name=""/>
        <dsp:cNvSpPr/>
      </dsp:nvSpPr>
      <dsp:spPr>
        <a:xfrm rot="17700000">
          <a:off x="4853429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Palveluiden toteutus</a:t>
          </a:r>
          <a:endParaRPr lang="fi-FI" sz="1200" kern="1200" dirty="0"/>
        </a:p>
      </dsp:txBody>
      <dsp:txXfrm>
        <a:off x="4853429" y="2590807"/>
        <a:ext cx="915755" cy="441542"/>
      </dsp:txXfrm>
    </dsp:sp>
    <dsp:sp modelId="{270F74A2-1C04-44F3-94F6-CCDEA5CECC20}">
      <dsp:nvSpPr>
        <dsp:cNvPr id="0" name=""/>
        <dsp:cNvSpPr/>
      </dsp:nvSpPr>
      <dsp:spPr>
        <a:xfrm rot="17700000">
          <a:off x="5426746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7A6C1-C35E-4303-A489-19381B2A850E}">
      <dsp:nvSpPr>
        <dsp:cNvPr id="0" name=""/>
        <dsp:cNvSpPr/>
      </dsp:nvSpPr>
      <dsp:spPr>
        <a:xfrm>
          <a:off x="5883124" y="1770794"/>
          <a:ext cx="851588" cy="851588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1DD27-20F7-402E-A863-02EC4AAD6DC9}">
      <dsp:nvSpPr>
        <dsp:cNvPr id="0" name=""/>
        <dsp:cNvSpPr/>
      </dsp:nvSpPr>
      <dsp:spPr>
        <a:xfrm rot="17700000">
          <a:off x="6183185" y="1076575"/>
          <a:ext cx="1058619" cy="510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0" rIns="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2012 Käyttöönotto</a:t>
          </a:r>
          <a:endParaRPr lang="fi-FI" sz="1200" kern="1200" dirty="0"/>
        </a:p>
      </dsp:txBody>
      <dsp:txXfrm>
        <a:off x="6183185" y="1076575"/>
        <a:ext cx="1058619" cy="510172"/>
      </dsp:txXfrm>
    </dsp:sp>
    <dsp:sp modelId="{B028F33B-00F8-4DA9-BFF0-78C5B713182F}">
      <dsp:nvSpPr>
        <dsp:cNvPr id="0" name=""/>
        <dsp:cNvSpPr/>
      </dsp:nvSpPr>
      <dsp:spPr>
        <a:xfrm>
          <a:off x="6798857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06D36-1B1D-4083-8403-D48116A91A8A}">
      <dsp:nvSpPr>
        <dsp:cNvPr id="0" name=""/>
        <dsp:cNvSpPr/>
      </dsp:nvSpPr>
      <dsp:spPr>
        <a:xfrm rot="17700000">
          <a:off x="6275335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Testaus</a:t>
          </a:r>
          <a:endParaRPr lang="fi-FI" sz="1200" kern="1200" dirty="0"/>
        </a:p>
      </dsp:txBody>
      <dsp:txXfrm>
        <a:off x="6275335" y="2590807"/>
        <a:ext cx="915755" cy="441542"/>
      </dsp:txXfrm>
    </dsp:sp>
    <dsp:sp modelId="{A5ECEF03-84F2-4F59-9A80-CA969F0E27AF}">
      <dsp:nvSpPr>
        <dsp:cNvPr id="0" name=""/>
        <dsp:cNvSpPr/>
      </dsp:nvSpPr>
      <dsp:spPr>
        <a:xfrm rot="17700000">
          <a:off x="6848652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2A96D-6BF6-4D35-BB9F-5C9C76713EF4}">
      <dsp:nvSpPr>
        <dsp:cNvPr id="0" name=""/>
        <dsp:cNvSpPr/>
      </dsp:nvSpPr>
      <dsp:spPr>
        <a:xfrm>
          <a:off x="7304962" y="1975574"/>
          <a:ext cx="442028" cy="442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CEA837-6F6B-46D2-A7D9-6BA6A6392455}">
      <dsp:nvSpPr>
        <dsp:cNvPr id="0" name=""/>
        <dsp:cNvSpPr/>
      </dsp:nvSpPr>
      <dsp:spPr>
        <a:xfrm rot="17700000">
          <a:off x="6781440" y="2590807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Koulutus</a:t>
          </a:r>
          <a:endParaRPr lang="fi-FI" sz="1200" kern="1200" dirty="0"/>
        </a:p>
      </dsp:txBody>
      <dsp:txXfrm>
        <a:off x="6781440" y="2590807"/>
        <a:ext cx="915755" cy="441542"/>
      </dsp:txXfrm>
    </dsp:sp>
    <dsp:sp modelId="{33660678-E239-4BBB-90E5-007951ADC9DB}">
      <dsp:nvSpPr>
        <dsp:cNvPr id="0" name=""/>
        <dsp:cNvSpPr/>
      </dsp:nvSpPr>
      <dsp:spPr>
        <a:xfrm rot="17700000">
          <a:off x="7354757" y="1360826"/>
          <a:ext cx="915755" cy="441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0DFD7-706B-49C5-AABA-073C5C4C0DD9}">
      <dsp:nvSpPr>
        <dsp:cNvPr id="0" name=""/>
        <dsp:cNvSpPr/>
      </dsp:nvSpPr>
      <dsp:spPr>
        <a:xfrm>
          <a:off x="5433" y="1950459"/>
          <a:ext cx="879143" cy="879143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691FC-B23F-40D9-8B3B-23A4B0BCAFD0}">
      <dsp:nvSpPr>
        <dsp:cNvPr id="0" name=""/>
        <dsp:cNvSpPr/>
      </dsp:nvSpPr>
      <dsp:spPr>
        <a:xfrm rot="17700000">
          <a:off x="315204" y="1233778"/>
          <a:ext cx="1092873" cy="526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0" rIns="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0" kern="1200" dirty="0" smtClean="0">
              <a:solidFill>
                <a:srgbClr val="0070C0"/>
              </a:solidFill>
            </a:rPr>
            <a:t>2010 Määrittely</a:t>
          </a:r>
          <a:endParaRPr lang="fi-FI" sz="1200" b="0" kern="1200" dirty="0">
            <a:solidFill>
              <a:srgbClr val="0070C0"/>
            </a:solidFill>
          </a:endParaRPr>
        </a:p>
      </dsp:txBody>
      <dsp:txXfrm>
        <a:off x="315204" y="1233778"/>
        <a:ext cx="1092873" cy="526680"/>
      </dsp:txXfrm>
    </dsp:sp>
    <dsp:sp modelId="{0624EB8E-CDDD-4A26-BDBE-1593EFFA8642}">
      <dsp:nvSpPr>
        <dsp:cNvPr id="0" name=""/>
        <dsp:cNvSpPr/>
      </dsp:nvSpPr>
      <dsp:spPr>
        <a:xfrm>
          <a:off x="975598" y="2160238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6EFE94-FF2A-4267-A55A-E24F52FF37CC}">
      <dsp:nvSpPr>
        <dsp:cNvPr id="0" name=""/>
        <dsp:cNvSpPr/>
      </dsp:nvSpPr>
      <dsp:spPr>
        <a:xfrm rot="17700000">
          <a:off x="259328" y="2925120"/>
          <a:ext cx="1270952" cy="592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0" kern="1200" dirty="0" smtClean="0">
              <a:solidFill>
                <a:srgbClr val="0070C0"/>
              </a:solidFill>
            </a:rPr>
            <a:t>Organisoituminen</a:t>
          </a:r>
          <a:endParaRPr lang="fi-FI" sz="1200" b="0" kern="1200" dirty="0">
            <a:solidFill>
              <a:srgbClr val="0070C0"/>
            </a:solidFill>
          </a:endParaRPr>
        </a:p>
      </dsp:txBody>
      <dsp:txXfrm>
        <a:off x="259328" y="2925120"/>
        <a:ext cx="1270952" cy="592654"/>
      </dsp:txXfrm>
    </dsp:sp>
    <dsp:sp modelId="{6902A78E-1B06-4A3A-89B0-849D13FE1181}">
      <dsp:nvSpPr>
        <dsp:cNvPr id="0" name=""/>
        <dsp:cNvSpPr/>
      </dsp:nvSpPr>
      <dsp:spPr>
        <a:xfrm rot="17700000">
          <a:off x="1133001" y="1239880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6C3ABD-E4A3-4594-B29C-DAD2358E479E}">
      <dsp:nvSpPr>
        <dsp:cNvPr id="0" name=""/>
        <dsp:cNvSpPr/>
      </dsp:nvSpPr>
      <dsp:spPr>
        <a:xfrm>
          <a:off x="1604076" y="2161865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9857F9-2BB0-47E5-88F0-9EBD5DC9A128}">
      <dsp:nvSpPr>
        <dsp:cNvPr id="0" name=""/>
        <dsp:cNvSpPr/>
      </dsp:nvSpPr>
      <dsp:spPr>
        <a:xfrm rot="17700000">
          <a:off x="1063614" y="2797006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Rajapinnat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1063614" y="2797006"/>
        <a:ext cx="945386" cy="455830"/>
      </dsp:txXfrm>
    </dsp:sp>
    <dsp:sp modelId="{AF1E640D-CCF4-4009-8E78-A519EE88EE12}">
      <dsp:nvSpPr>
        <dsp:cNvPr id="0" name=""/>
        <dsp:cNvSpPr/>
      </dsp:nvSpPr>
      <dsp:spPr>
        <a:xfrm rot="17700000">
          <a:off x="1655482" y="1527226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2F878-102F-4433-9C06-18A9CF430E6F}">
      <dsp:nvSpPr>
        <dsp:cNvPr id="0" name=""/>
        <dsp:cNvSpPr/>
      </dsp:nvSpPr>
      <dsp:spPr>
        <a:xfrm>
          <a:off x="2186219" y="2127348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8BEFE-D5F9-458D-8FD8-E21D65ED1F7D}">
      <dsp:nvSpPr>
        <dsp:cNvPr id="0" name=""/>
        <dsp:cNvSpPr/>
      </dsp:nvSpPr>
      <dsp:spPr>
        <a:xfrm rot="17700000">
          <a:off x="1314823" y="2886323"/>
          <a:ext cx="1427112" cy="665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Viitearkkitehtuuri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1314823" y="2886323"/>
        <a:ext cx="1427112" cy="665473"/>
      </dsp:txXfrm>
    </dsp:sp>
    <dsp:sp modelId="{EB78BC8D-2A41-4141-AD86-BD095B55F0FD}">
      <dsp:nvSpPr>
        <dsp:cNvPr id="0" name=""/>
        <dsp:cNvSpPr/>
      </dsp:nvSpPr>
      <dsp:spPr>
        <a:xfrm rot="17700000">
          <a:off x="2374757" y="1214237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92D21-B882-4B07-AB04-F3BAD3C6BEA4}">
      <dsp:nvSpPr>
        <dsp:cNvPr id="0" name=""/>
        <dsp:cNvSpPr/>
      </dsp:nvSpPr>
      <dsp:spPr>
        <a:xfrm>
          <a:off x="2924217" y="2160241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28773-12B5-4D86-B4D1-8A9DC1BA7165}">
      <dsp:nvSpPr>
        <dsp:cNvPr id="0" name=""/>
        <dsp:cNvSpPr/>
      </dsp:nvSpPr>
      <dsp:spPr>
        <a:xfrm rot="17700000">
          <a:off x="1859689" y="2608836"/>
          <a:ext cx="1437553" cy="670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Perusjärjestelmästä päättäminen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1859689" y="2608836"/>
        <a:ext cx="1437553" cy="670342"/>
      </dsp:txXfrm>
    </dsp:sp>
    <dsp:sp modelId="{D1D03CCD-3311-464F-8B5C-DB1699A50840}">
      <dsp:nvSpPr>
        <dsp:cNvPr id="0" name=""/>
        <dsp:cNvSpPr/>
      </dsp:nvSpPr>
      <dsp:spPr>
        <a:xfrm rot="17700000">
          <a:off x="3098445" y="931960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B9F666-8B73-4176-8168-E95FBDD8AD3F}">
      <dsp:nvSpPr>
        <dsp:cNvPr id="0" name=""/>
        <dsp:cNvSpPr/>
      </dsp:nvSpPr>
      <dsp:spPr>
        <a:xfrm>
          <a:off x="3577204" y="1922766"/>
          <a:ext cx="879143" cy="879143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F053A-B98A-40C1-AFA8-A60800AB7E0A}">
      <dsp:nvSpPr>
        <dsp:cNvPr id="0" name=""/>
        <dsp:cNvSpPr/>
      </dsp:nvSpPr>
      <dsp:spPr>
        <a:xfrm rot="17700000">
          <a:off x="3879361" y="1233778"/>
          <a:ext cx="1092873" cy="526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0" rIns="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2011 - 2012 Suunnittelu ja toteutus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3879361" y="1233778"/>
        <a:ext cx="1092873" cy="526680"/>
      </dsp:txXfrm>
    </dsp:sp>
    <dsp:sp modelId="{3B13EBCC-1755-4155-AE51-DB8573906D58}">
      <dsp:nvSpPr>
        <dsp:cNvPr id="0" name=""/>
        <dsp:cNvSpPr/>
      </dsp:nvSpPr>
      <dsp:spPr>
        <a:xfrm>
          <a:off x="4532498" y="2169033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87EA19-90A5-495B-BC5A-85B766A7893D}">
      <dsp:nvSpPr>
        <dsp:cNvPr id="0" name=""/>
        <dsp:cNvSpPr/>
      </dsp:nvSpPr>
      <dsp:spPr>
        <a:xfrm rot="17700000">
          <a:off x="4427935" y="1294200"/>
          <a:ext cx="1242464" cy="57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Perusjärjestelmän toteuttaminen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4427935" y="1294200"/>
        <a:ext cx="1242464" cy="579370"/>
      </dsp:txXfrm>
    </dsp:sp>
    <dsp:sp modelId="{463BDE91-CA3D-4CAA-91DA-0A3583524193}">
      <dsp:nvSpPr>
        <dsp:cNvPr id="0" name=""/>
        <dsp:cNvSpPr/>
      </dsp:nvSpPr>
      <dsp:spPr>
        <a:xfrm rot="17700000">
          <a:off x="4685118" y="811163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F4B90-E414-49FF-8915-EDFF087186D2}">
      <dsp:nvSpPr>
        <dsp:cNvPr id="0" name=""/>
        <dsp:cNvSpPr/>
      </dsp:nvSpPr>
      <dsp:spPr>
        <a:xfrm>
          <a:off x="5156193" y="2161865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04131-8A89-419F-9A19-94997E4D9A67}">
      <dsp:nvSpPr>
        <dsp:cNvPr id="0" name=""/>
        <dsp:cNvSpPr/>
      </dsp:nvSpPr>
      <dsp:spPr>
        <a:xfrm rot="17700000">
          <a:off x="4615731" y="2797006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Lisämoduulit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4615731" y="2797006"/>
        <a:ext cx="945386" cy="455830"/>
      </dsp:txXfrm>
    </dsp:sp>
    <dsp:sp modelId="{270F74A2-1C04-44F3-94F6-CCDEA5CECC20}">
      <dsp:nvSpPr>
        <dsp:cNvPr id="0" name=""/>
        <dsp:cNvSpPr/>
      </dsp:nvSpPr>
      <dsp:spPr>
        <a:xfrm rot="17700000">
          <a:off x="5207600" y="1527226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7A6C1-C35E-4303-A489-19381B2A850E}">
      <dsp:nvSpPr>
        <dsp:cNvPr id="0" name=""/>
        <dsp:cNvSpPr/>
      </dsp:nvSpPr>
      <dsp:spPr>
        <a:xfrm>
          <a:off x="5678745" y="1950459"/>
          <a:ext cx="879143" cy="879143"/>
        </a:xfrm>
        <a:prstGeom prst="donut">
          <a:avLst>
            <a:gd name="adj" fmla="val 2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1DD27-20F7-402E-A863-02EC4AAD6DC9}">
      <dsp:nvSpPr>
        <dsp:cNvPr id="0" name=""/>
        <dsp:cNvSpPr/>
      </dsp:nvSpPr>
      <dsp:spPr>
        <a:xfrm rot="17700000">
          <a:off x="5988515" y="1233778"/>
          <a:ext cx="1092873" cy="526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0" rIns="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2013 - 2014 Käyttöönotto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5988515" y="1233778"/>
        <a:ext cx="1092873" cy="526680"/>
      </dsp:txXfrm>
    </dsp:sp>
    <dsp:sp modelId="{B028F33B-00F8-4DA9-BFF0-78C5B713182F}">
      <dsp:nvSpPr>
        <dsp:cNvPr id="0" name=""/>
        <dsp:cNvSpPr/>
      </dsp:nvSpPr>
      <dsp:spPr>
        <a:xfrm>
          <a:off x="6624109" y="2161865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06D36-1B1D-4083-8403-D48116A91A8A}">
      <dsp:nvSpPr>
        <dsp:cNvPr id="0" name=""/>
        <dsp:cNvSpPr/>
      </dsp:nvSpPr>
      <dsp:spPr>
        <a:xfrm rot="17700000">
          <a:off x="6083647" y="2797006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Käyttöönotto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6083647" y="2797006"/>
        <a:ext cx="945386" cy="455830"/>
      </dsp:txXfrm>
    </dsp:sp>
    <dsp:sp modelId="{A5ECEF03-84F2-4F59-9A80-CA969F0E27AF}">
      <dsp:nvSpPr>
        <dsp:cNvPr id="0" name=""/>
        <dsp:cNvSpPr/>
      </dsp:nvSpPr>
      <dsp:spPr>
        <a:xfrm rot="17700000">
          <a:off x="6675515" y="1527226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2A96D-6BF6-4D35-BB9F-5C9C76713EF4}">
      <dsp:nvSpPr>
        <dsp:cNvPr id="0" name=""/>
        <dsp:cNvSpPr/>
      </dsp:nvSpPr>
      <dsp:spPr>
        <a:xfrm>
          <a:off x="7203827" y="2126015"/>
          <a:ext cx="456331" cy="456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CEA837-6F6B-46D2-A7D9-6BA6A6392455}">
      <dsp:nvSpPr>
        <dsp:cNvPr id="0" name=""/>
        <dsp:cNvSpPr/>
      </dsp:nvSpPr>
      <dsp:spPr>
        <a:xfrm rot="17700000">
          <a:off x="6411544" y="2913551"/>
          <a:ext cx="1260683" cy="587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rgbClr val="0070C0"/>
              </a:solidFill>
            </a:rPr>
            <a:t>Lisämoduulien rakentaminen</a:t>
          </a:r>
          <a:endParaRPr lang="fi-FI" sz="1200" kern="1200" dirty="0">
            <a:solidFill>
              <a:srgbClr val="0070C0"/>
            </a:solidFill>
          </a:endParaRPr>
        </a:p>
      </dsp:txBody>
      <dsp:txXfrm>
        <a:off x="6411544" y="2913551"/>
        <a:ext cx="1260683" cy="587866"/>
      </dsp:txXfrm>
    </dsp:sp>
    <dsp:sp modelId="{33660678-E239-4BBB-90E5-007951ADC9DB}">
      <dsp:nvSpPr>
        <dsp:cNvPr id="0" name=""/>
        <dsp:cNvSpPr/>
      </dsp:nvSpPr>
      <dsp:spPr>
        <a:xfrm rot="17700000">
          <a:off x="7324454" y="1306200"/>
          <a:ext cx="945386" cy="45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23.9.2010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758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2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EBFCB2FA-C660-459C-9EF2-45CED03CA152}" type="datetime3">
              <a:rPr lang="fi-FI" smtClean="0"/>
              <a:pPr/>
              <a:t>23/9/10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ACA7-2AE5-42E1-BC2E-7EAD8445E30E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AF1-8840-4CAD-8B77-18968296894A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564-112C-405D-AD01-C7C9C0DD55C0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521A-FBE6-4413-8A58-02A32CD6BFED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DF97-2BCB-4B3C-8DE8-56395058A480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/>
        </p:nvPicPr>
        <p:blipFill>
          <a:blip r:embed="rId16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/>
        </p:nvPicPr>
        <p:blipFill>
          <a:blip r:embed="rId17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7E017425-D9D0-426C-88E8-40C381A5BB46}" type="datetime3">
              <a:rPr lang="fi-FI" smtClean="0"/>
              <a:pPr/>
              <a:t>23/9/10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000" dirty="0" smtClean="0"/>
              <a:t>Koulutuksen suunnittelijan ja opettajan palvelut ja </a:t>
            </a:r>
            <a:r>
              <a:rPr lang="fi-FI" sz="2000" dirty="0" err="1" smtClean="0"/>
              <a:t>eHOPS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1800" dirty="0" smtClean="0"/>
              <a:t>- Kohti palvelupohjaista opiskelijan, opettajan  ja suunnittelijan sähköistä työpöytää</a:t>
            </a:r>
            <a:endParaRPr lang="fi-FI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/>
          <a:lstStyle/>
          <a:p>
            <a:r>
              <a:rPr lang="fi-FI" dirty="0" smtClean="0"/>
              <a:t>Jaakko Rannila 23.9.2010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495A-E9CF-4EDA-B78E-8A993E851FB3}" type="datetime3">
              <a:rPr lang="fi-FI" smtClean="0"/>
              <a:pPr/>
              <a:t>23/9/10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2</a:t>
            </a:fld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518525" cy="762000"/>
          </a:xfrm>
        </p:spPr>
        <p:txBody>
          <a:bodyPr/>
          <a:lstStyle/>
          <a:p>
            <a:r>
              <a:rPr lang="fi-FI" dirty="0" smtClean="0"/>
              <a:t>Periaate - </a:t>
            </a:r>
            <a:r>
              <a:rPr lang="fi-FI" dirty="0" smtClean="0"/>
              <a:t>Kerrosmainen ratkaisu</a:t>
            </a:r>
          </a:p>
        </p:txBody>
      </p:sp>
      <p:grpSp>
        <p:nvGrpSpPr>
          <p:cNvPr id="9" name="Group 1061"/>
          <p:cNvGrpSpPr>
            <a:grpSpLocks/>
          </p:cNvGrpSpPr>
          <p:nvPr/>
        </p:nvGrpSpPr>
        <p:grpSpPr bwMode="auto">
          <a:xfrm>
            <a:off x="2571750" y="1714500"/>
            <a:ext cx="3857625" cy="1262063"/>
            <a:chOff x="4089" y="504"/>
            <a:chExt cx="1072" cy="351"/>
          </a:xfrm>
        </p:grpSpPr>
        <p:sp>
          <p:nvSpPr>
            <p:cNvPr id="10" name="Freeform 329"/>
            <p:cNvSpPr>
              <a:spLocks/>
            </p:cNvSpPr>
            <p:nvPr/>
          </p:nvSpPr>
          <p:spPr bwMode="auto">
            <a:xfrm>
              <a:off x="4089" y="504"/>
              <a:ext cx="198" cy="279"/>
            </a:xfrm>
            <a:custGeom>
              <a:avLst/>
              <a:gdLst>
                <a:gd name="T0" fmla="*/ 0 w 874"/>
                <a:gd name="T1" fmla="*/ 0 h 1231"/>
                <a:gd name="T2" fmla="*/ 0 w 874"/>
                <a:gd name="T3" fmla="*/ 0 h 1231"/>
                <a:gd name="T4" fmla="*/ 0 w 874"/>
                <a:gd name="T5" fmla="*/ 0 h 1231"/>
                <a:gd name="T6" fmla="*/ 0 w 874"/>
                <a:gd name="T7" fmla="*/ 0 h 1231"/>
                <a:gd name="T8" fmla="*/ 0 w 874"/>
                <a:gd name="T9" fmla="*/ 0 h 12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4"/>
                <a:gd name="T16" fmla="*/ 0 h 1231"/>
                <a:gd name="T17" fmla="*/ 874 w 874"/>
                <a:gd name="T18" fmla="*/ 1231 h 12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4" h="1231">
                  <a:moveTo>
                    <a:pt x="874" y="0"/>
                  </a:moveTo>
                  <a:lnTo>
                    <a:pt x="874" y="885"/>
                  </a:lnTo>
                  <a:lnTo>
                    <a:pt x="0" y="1231"/>
                  </a:lnTo>
                  <a:lnTo>
                    <a:pt x="0" y="560"/>
                  </a:lnTo>
                  <a:lnTo>
                    <a:pt x="874" y="0"/>
                  </a:lnTo>
                  <a:close/>
                </a:path>
              </a:pathLst>
            </a:custGeom>
            <a:gradFill rotWithShape="1">
              <a:gsLst>
                <a:gs pos="0">
                  <a:srgbClr val="A02A2A"/>
                </a:gs>
                <a:gs pos="100000">
                  <a:srgbClr val="D03737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1" name="Freeform 330"/>
            <p:cNvSpPr>
              <a:spLocks/>
            </p:cNvSpPr>
            <p:nvPr/>
          </p:nvSpPr>
          <p:spPr bwMode="auto">
            <a:xfrm>
              <a:off x="4287" y="504"/>
              <a:ext cx="874" cy="314"/>
            </a:xfrm>
            <a:custGeom>
              <a:avLst/>
              <a:gdLst>
                <a:gd name="T0" fmla="*/ 0 w 3848"/>
                <a:gd name="T1" fmla="*/ 0 h 1387"/>
                <a:gd name="T2" fmla="*/ 0 w 3848"/>
                <a:gd name="T3" fmla="*/ 0 h 1387"/>
                <a:gd name="T4" fmla="*/ 0 w 3848"/>
                <a:gd name="T5" fmla="*/ 0 h 1387"/>
                <a:gd name="T6" fmla="*/ 0 w 3848"/>
                <a:gd name="T7" fmla="*/ 0 h 1387"/>
                <a:gd name="T8" fmla="*/ 0 w 3848"/>
                <a:gd name="T9" fmla="*/ 0 h 13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1387"/>
                <a:gd name="T17" fmla="*/ 3848 w 3848"/>
                <a:gd name="T18" fmla="*/ 1387 h 13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1387">
                  <a:moveTo>
                    <a:pt x="3848" y="813"/>
                  </a:moveTo>
                  <a:lnTo>
                    <a:pt x="3848" y="1387"/>
                  </a:lnTo>
                  <a:lnTo>
                    <a:pt x="0" y="885"/>
                  </a:lnTo>
                  <a:lnTo>
                    <a:pt x="0" y="0"/>
                  </a:lnTo>
                  <a:lnTo>
                    <a:pt x="3848" y="813"/>
                  </a:lnTo>
                  <a:close/>
                </a:path>
              </a:pathLst>
            </a:custGeom>
            <a:solidFill>
              <a:srgbClr val="C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2" name="Freeform 331"/>
            <p:cNvSpPr>
              <a:spLocks/>
            </p:cNvSpPr>
            <p:nvPr/>
          </p:nvSpPr>
          <p:spPr bwMode="auto">
            <a:xfrm>
              <a:off x="4872" y="688"/>
              <a:ext cx="289" cy="167"/>
            </a:xfrm>
            <a:custGeom>
              <a:avLst/>
              <a:gdLst>
                <a:gd name="T0" fmla="*/ 0 w 1275"/>
                <a:gd name="T1" fmla="*/ 0 h 736"/>
                <a:gd name="T2" fmla="*/ 0 w 1275"/>
                <a:gd name="T3" fmla="*/ 0 h 736"/>
                <a:gd name="T4" fmla="*/ 0 w 1275"/>
                <a:gd name="T5" fmla="*/ 0 h 736"/>
                <a:gd name="T6" fmla="*/ 0 w 1275"/>
                <a:gd name="T7" fmla="*/ 0 h 736"/>
                <a:gd name="T8" fmla="*/ 0 w 1275"/>
                <a:gd name="T9" fmla="*/ 0 h 7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5"/>
                <a:gd name="T16" fmla="*/ 0 h 736"/>
                <a:gd name="T17" fmla="*/ 1275 w 1275"/>
                <a:gd name="T18" fmla="*/ 736 h 7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5" h="736">
                  <a:moveTo>
                    <a:pt x="0" y="256"/>
                  </a:moveTo>
                  <a:lnTo>
                    <a:pt x="0" y="736"/>
                  </a:lnTo>
                  <a:lnTo>
                    <a:pt x="1275" y="574"/>
                  </a:lnTo>
                  <a:lnTo>
                    <a:pt x="1275" y="0"/>
                  </a:lnTo>
                  <a:lnTo>
                    <a:pt x="0" y="256"/>
                  </a:lnTo>
                  <a:close/>
                </a:path>
              </a:pathLst>
            </a:custGeom>
            <a:gradFill rotWithShape="1">
              <a:gsLst>
                <a:gs pos="0">
                  <a:srgbClr val="A46363"/>
                </a:gs>
                <a:gs pos="100000">
                  <a:srgbClr val="CB7B7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3" name="Freeform 332"/>
            <p:cNvSpPr>
              <a:spLocks/>
            </p:cNvSpPr>
            <p:nvPr/>
          </p:nvSpPr>
          <p:spPr bwMode="auto">
            <a:xfrm>
              <a:off x="4287" y="504"/>
              <a:ext cx="874" cy="242"/>
            </a:xfrm>
            <a:custGeom>
              <a:avLst/>
              <a:gdLst>
                <a:gd name="T0" fmla="*/ 0 w 3848"/>
                <a:gd name="T1" fmla="*/ 0 h 1069"/>
                <a:gd name="T2" fmla="*/ 0 w 3848"/>
                <a:gd name="T3" fmla="*/ 0 h 1069"/>
                <a:gd name="T4" fmla="*/ 0 w 3848"/>
                <a:gd name="T5" fmla="*/ 0 h 1069"/>
                <a:gd name="T6" fmla="*/ 0 w 3848"/>
                <a:gd name="T7" fmla="*/ 0 h 1069"/>
                <a:gd name="T8" fmla="*/ 0 w 3848"/>
                <a:gd name="T9" fmla="*/ 0 h 1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1069"/>
                <a:gd name="T17" fmla="*/ 3848 w 3848"/>
                <a:gd name="T18" fmla="*/ 1069 h 1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1069">
                  <a:moveTo>
                    <a:pt x="0" y="688"/>
                  </a:moveTo>
                  <a:lnTo>
                    <a:pt x="2573" y="1069"/>
                  </a:lnTo>
                  <a:lnTo>
                    <a:pt x="3848" y="813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gradFill rotWithShape="1">
              <a:gsLst>
                <a:gs pos="0">
                  <a:srgbClr val="D03737"/>
                </a:gs>
                <a:gs pos="100000">
                  <a:srgbClr val="AC2E2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4" name="Freeform 333"/>
            <p:cNvSpPr>
              <a:spLocks/>
            </p:cNvSpPr>
            <p:nvPr/>
          </p:nvSpPr>
          <p:spPr bwMode="auto">
            <a:xfrm>
              <a:off x="4089" y="504"/>
              <a:ext cx="198" cy="156"/>
            </a:xfrm>
            <a:custGeom>
              <a:avLst/>
              <a:gdLst>
                <a:gd name="T0" fmla="*/ 0 w 874"/>
                <a:gd name="T1" fmla="*/ 0 h 688"/>
                <a:gd name="T2" fmla="*/ 0 w 874"/>
                <a:gd name="T3" fmla="*/ 0 h 688"/>
                <a:gd name="T4" fmla="*/ 0 w 874"/>
                <a:gd name="T5" fmla="*/ 0 h 688"/>
                <a:gd name="T6" fmla="*/ 0 w 874"/>
                <a:gd name="T7" fmla="*/ 0 h 6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4"/>
                <a:gd name="T13" fmla="*/ 0 h 688"/>
                <a:gd name="T14" fmla="*/ 874 w 874"/>
                <a:gd name="T15" fmla="*/ 688 h 6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4" h="688">
                  <a:moveTo>
                    <a:pt x="0" y="560"/>
                  </a:moveTo>
                  <a:lnTo>
                    <a:pt x="874" y="0"/>
                  </a:lnTo>
                  <a:lnTo>
                    <a:pt x="874" y="688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C4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5" name="Freeform 334"/>
            <p:cNvSpPr>
              <a:spLocks/>
            </p:cNvSpPr>
            <p:nvPr/>
          </p:nvSpPr>
          <p:spPr bwMode="auto">
            <a:xfrm>
              <a:off x="4089" y="704"/>
              <a:ext cx="1072" cy="151"/>
            </a:xfrm>
            <a:custGeom>
              <a:avLst/>
              <a:gdLst>
                <a:gd name="T0" fmla="*/ 0 w 4722"/>
                <a:gd name="T1" fmla="*/ 0 h 664"/>
                <a:gd name="T2" fmla="*/ 0 w 4722"/>
                <a:gd name="T3" fmla="*/ 0 h 664"/>
                <a:gd name="T4" fmla="*/ 0 w 4722"/>
                <a:gd name="T5" fmla="*/ 0 h 664"/>
                <a:gd name="T6" fmla="*/ 0 w 4722"/>
                <a:gd name="T7" fmla="*/ 0 h 664"/>
                <a:gd name="T8" fmla="*/ 0 w 4722"/>
                <a:gd name="T9" fmla="*/ 0 h 664"/>
                <a:gd name="T10" fmla="*/ 0 w 4722"/>
                <a:gd name="T11" fmla="*/ 0 h 6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22"/>
                <a:gd name="T19" fmla="*/ 0 h 664"/>
                <a:gd name="T20" fmla="*/ 4722 w 4722"/>
                <a:gd name="T21" fmla="*/ 664 h 6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22" h="664">
                  <a:moveTo>
                    <a:pt x="874" y="0"/>
                  </a:moveTo>
                  <a:lnTo>
                    <a:pt x="0" y="346"/>
                  </a:lnTo>
                  <a:lnTo>
                    <a:pt x="874" y="426"/>
                  </a:lnTo>
                  <a:lnTo>
                    <a:pt x="3445" y="664"/>
                  </a:lnTo>
                  <a:lnTo>
                    <a:pt x="4722" y="502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</p:grp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2571750" y="3948113"/>
            <a:ext cx="3857625" cy="1173162"/>
            <a:chOff x="680" y="2894"/>
            <a:chExt cx="4152" cy="1264"/>
          </a:xfrm>
        </p:grpSpPr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80" y="3127"/>
              <a:ext cx="768" cy="1031"/>
            </a:xfrm>
            <a:custGeom>
              <a:avLst/>
              <a:gdLst>
                <a:gd name="T0" fmla="*/ 21 w 874"/>
                <a:gd name="T1" fmla="*/ 7 h 1173"/>
                <a:gd name="T2" fmla="*/ 21 w 874"/>
                <a:gd name="T3" fmla="*/ 28 h 1173"/>
                <a:gd name="T4" fmla="*/ 0 w 874"/>
                <a:gd name="T5" fmla="*/ 16 h 1173"/>
                <a:gd name="T6" fmla="*/ 0 w 874"/>
                <a:gd name="T7" fmla="*/ 0 h 1173"/>
                <a:gd name="T8" fmla="*/ 21 w 874"/>
                <a:gd name="T9" fmla="*/ 7 h 1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4"/>
                <a:gd name="T16" fmla="*/ 0 h 1173"/>
                <a:gd name="T17" fmla="*/ 874 w 874"/>
                <a:gd name="T18" fmla="*/ 1173 h 1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4" h="1173">
                  <a:moveTo>
                    <a:pt x="874" y="290"/>
                  </a:moveTo>
                  <a:lnTo>
                    <a:pt x="874" y="1173"/>
                  </a:lnTo>
                  <a:lnTo>
                    <a:pt x="0" y="672"/>
                  </a:lnTo>
                  <a:lnTo>
                    <a:pt x="0" y="0"/>
                  </a:lnTo>
                  <a:lnTo>
                    <a:pt x="874" y="290"/>
                  </a:lnTo>
                  <a:close/>
                </a:path>
              </a:pathLst>
            </a:custGeom>
            <a:gradFill rotWithShape="1">
              <a:gsLst>
                <a:gs pos="0">
                  <a:srgbClr val="9A9A9A"/>
                </a:gs>
                <a:gs pos="100000">
                  <a:srgbClr val="C9C9C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1448" y="3012"/>
              <a:ext cx="3384" cy="1146"/>
            </a:xfrm>
            <a:custGeom>
              <a:avLst/>
              <a:gdLst>
                <a:gd name="T0" fmla="*/ 93 w 3848"/>
                <a:gd name="T1" fmla="*/ 0 h 1304"/>
                <a:gd name="T2" fmla="*/ 93 w 3848"/>
                <a:gd name="T3" fmla="*/ 13 h 1304"/>
                <a:gd name="T4" fmla="*/ 0 w 3848"/>
                <a:gd name="T5" fmla="*/ 31 h 1304"/>
                <a:gd name="T6" fmla="*/ 0 w 3848"/>
                <a:gd name="T7" fmla="*/ 10 h 1304"/>
                <a:gd name="T8" fmla="*/ 93 w 3848"/>
                <a:gd name="T9" fmla="*/ 0 h 13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1304"/>
                <a:gd name="T17" fmla="*/ 3848 w 3848"/>
                <a:gd name="T18" fmla="*/ 1304 h 13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1304">
                  <a:moveTo>
                    <a:pt x="3848" y="0"/>
                  </a:moveTo>
                  <a:lnTo>
                    <a:pt x="3848" y="577"/>
                  </a:lnTo>
                  <a:lnTo>
                    <a:pt x="0" y="1304"/>
                  </a:lnTo>
                  <a:lnTo>
                    <a:pt x="0" y="421"/>
                  </a:lnTo>
                  <a:lnTo>
                    <a:pt x="3848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3709" y="3012"/>
              <a:ext cx="1123" cy="507"/>
            </a:xfrm>
            <a:custGeom>
              <a:avLst/>
              <a:gdLst>
                <a:gd name="T0" fmla="*/ 31 w 1277"/>
                <a:gd name="T1" fmla="*/ 13 h 577"/>
                <a:gd name="T2" fmla="*/ 31 w 1277"/>
                <a:gd name="T3" fmla="*/ 0 h 577"/>
                <a:gd name="T4" fmla="*/ 0 w 1277"/>
                <a:gd name="T5" fmla="*/ 4 h 577"/>
                <a:gd name="T6" fmla="*/ 0 w 1277"/>
                <a:gd name="T7" fmla="*/ 8 h 577"/>
                <a:gd name="T8" fmla="*/ 31 w 1277"/>
                <a:gd name="T9" fmla="*/ 13 h 5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7"/>
                <a:gd name="T16" fmla="*/ 0 h 577"/>
                <a:gd name="T17" fmla="*/ 1277 w 1277"/>
                <a:gd name="T18" fmla="*/ 577 h 5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7" h="577">
                  <a:moveTo>
                    <a:pt x="1277" y="577"/>
                  </a:moveTo>
                  <a:lnTo>
                    <a:pt x="1277" y="0"/>
                  </a:lnTo>
                  <a:lnTo>
                    <a:pt x="0" y="141"/>
                  </a:lnTo>
                  <a:lnTo>
                    <a:pt x="0" y="345"/>
                  </a:lnTo>
                  <a:lnTo>
                    <a:pt x="1277" y="577"/>
                  </a:lnTo>
                  <a:close/>
                </a:path>
              </a:pathLst>
            </a:custGeom>
            <a:gradFill rotWithShape="1">
              <a:gsLst>
                <a:gs pos="0">
                  <a:srgbClr val="A2A2A2"/>
                </a:gs>
                <a:gs pos="100000">
                  <a:srgbClr val="C9C9C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680" y="2894"/>
              <a:ext cx="4152" cy="488"/>
            </a:xfrm>
            <a:custGeom>
              <a:avLst/>
              <a:gdLst>
                <a:gd name="T0" fmla="*/ 82 w 4722"/>
                <a:gd name="T1" fmla="*/ 0 h 555"/>
                <a:gd name="T2" fmla="*/ 21 w 4722"/>
                <a:gd name="T3" fmla="*/ 4 h 555"/>
                <a:gd name="T4" fmla="*/ 0 w 4722"/>
                <a:gd name="T5" fmla="*/ 6 h 555"/>
                <a:gd name="T6" fmla="*/ 21 w 4722"/>
                <a:gd name="T7" fmla="*/ 13 h 555"/>
                <a:gd name="T8" fmla="*/ 113 w 4722"/>
                <a:gd name="T9" fmla="*/ 4 h 555"/>
                <a:gd name="T10" fmla="*/ 82 w 4722"/>
                <a:gd name="T11" fmla="*/ 0 h 5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22"/>
                <a:gd name="T19" fmla="*/ 0 h 555"/>
                <a:gd name="T20" fmla="*/ 4722 w 4722"/>
                <a:gd name="T21" fmla="*/ 555 h 5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22" h="555">
                  <a:moveTo>
                    <a:pt x="3445" y="0"/>
                  </a:moveTo>
                  <a:lnTo>
                    <a:pt x="874" y="199"/>
                  </a:lnTo>
                  <a:lnTo>
                    <a:pt x="0" y="265"/>
                  </a:lnTo>
                  <a:lnTo>
                    <a:pt x="874" y="555"/>
                  </a:lnTo>
                  <a:lnTo>
                    <a:pt x="4722" y="134"/>
                  </a:lnTo>
                  <a:lnTo>
                    <a:pt x="34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680" y="3616"/>
              <a:ext cx="768" cy="542"/>
            </a:xfrm>
            <a:custGeom>
              <a:avLst/>
              <a:gdLst>
                <a:gd name="T0" fmla="*/ 0 w 874"/>
                <a:gd name="T1" fmla="*/ 4 h 617"/>
                <a:gd name="T2" fmla="*/ 21 w 874"/>
                <a:gd name="T3" fmla="*/ 15 h 617"/>
                <a:gd name="T4" fmla="*/ 21 w 874"/>
                <a:gd name="T5" fmla="*/ 0 h 617"/>
                <a:gd name="T6" fmla="*/ 0 w 874"/>
                <a:gd name="T7" fmla="*/ 4 h 6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4"/>
                <a:gd name="T13" fmla="*/ 0 h 617"/>
                <a:gd name="T14" fmla="*/ 874 w 874"/>
                <a:gd name="T15" fmla="*/ 617 h 6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4" h="617">
                  <a:moveTo>
                    <a:pt x="0" y="116"/>
                  </a:moveTo>
                  <a:lnTo>
                    <a:pt x="874" y="617"/>
                  </a:lnTo>
                  <a:lnTo>
                    <a:pt x="874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448" y="3315"/>
              <a:ext cx="3384" cy="843"/>
            </a:xfrm>
            <a:custGeom>
              <a:avLst/>
              <a:gdLst>
                <a:gd name="T0" fmla="*/ 93 w 3848"/>
                <a:gd name="T1" fmla="*/ 5 h 959"/>
                <a:gd name="T2" fmla="*/ 0 w 3848"/>
                <a:gd name="T3" fmla="*/ 22 h 959"/>
                <a:gd name="T4" fmla="*/ 0 w 3848"/>
                <a:gd name="T5" fmla="*/ 8 h 959"/>
                <a:gd name="T6" fmla="*/ 62 w 3848"/>
                <a:gd name="T7" fmla="*/ 0 h 959"/>
                <a:gd name="T8" fmla="*/ 93 w 3848"/>
                <a:gd name="T9" fmla="*/ 5 h 9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959"/>
                <a:gd name="T17" fmla="*/ 3848 w 3848"/>
                <a:gd name="T18" fmla="*/ 959 h 9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959">
                  <a:moveTo>
                    <a:pt x="3848" y="232"/>
                  </a:moveTo>
                  <a:lnTo>
                    <a:pt x="0" y="959"/>
                  </a:lnTo>
                  <a:lnTo>
                    <a:pt x="0" y="342"/>
                  </a:lnTo>
                  <a:lnTo>
                    <a:pt x="2571" y="0"/>
                  </a:lnTo>
                  <a:lnTo>
                    <a:pt x="3848" y="232"/>
                  </a:lnTo>
                  <a:close/>
                </a:path>
              </a:pathLst>
            </a:custGeom>
            <a:gradFill rotWithShape="1">
              <a:gsLst>
                <a:gs pos="0">
                  <a:srgbClr val="C9C9C9"/>
                </a:gs>
                <a:gs pos="100000">
                  <a:srgbClr val="A6A6A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</p:grpSp>
      <p:grpSp>
        <p:nvGrpSpPr>
          <p:cNvPr id="23" name="Group 966"/>
          <p:cNvGrpSpPr>
            <a:grpSpLocks/>
          </p:cNvGrpSpPr>
          <p:nvPr/>
        </p:nvGrpSpPr>
        <p:grpSpPr bwMode="auto">
          <a:xfrm>
            <a:off x="2571750" y="2368550"/>
            <a:ext cx="3857625" cy="931863"/>
            <a:chOff x="1362" y="705"/>
            <a:chExt cx="1072" cy="259"/>
          </a:xfrm>
        </p:grpSpPr>
        <p:sp>
          <p:nvSpPr>
            <p:cNvPr id="24" name="Freeform 598"/>
            <p:cNvSpPr>
              <a:spLocks/>
            </p:cNvSpPr>
            <p:nvPr/>
          </p:nvSpPr>
          <p:spPr bwMode="auto">
            <a:xfrm>
              <a:off x="1560" y="705"/>
              <a:ext cx="874" cy="245"/>
            </a:xfrm>
            <a:custGeom>
              <a:avLst/>
              <a:gdLst>
                <a:gd name="T0" fmla="*/ 0 w 3848"/>
                <a:gd name="T1" fmla="*/ 0 h 1079"/>
                <a:gd name="T2" fmla="*/ 0 w 3848"/>
                <a:gd name="T3" fmla="*/ 0 h 1079"/>
                <a:gd name="T4" fmla="*/ 0 w 3848"/>
                <a:gd name="T5" fmla="*/ 0 h 1079"/>
                <a:gd name="T6" fmla="*/ 0 w 3848"/>
                <a:gd name="T7" fmla="*/ 0 h 1079"/>
                <a:gd name="T8" fmla="*/ 0 w 3848"/>
                <a:gd name="T9" fmla="*/ 0 h 10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1079"/>
                <a:gd name="T17" fmla="*/ 3848 w 3848"/>
                <a:gd name="T18" fmla="*/ 1079 h 10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1079">
                  <a:moveTo>
                    <a:pt x="3848" y="502"/>
                  </a:moveTo>
                  <a:lnTo>
                    <a:pt x="3848" y="1079"/>
                  </a:lnTo>
                  <a:lnTo>
                    <a:pt x="0" y="884"/>
                  </a:lnTo>
                  <a:lnTo>
                    <a:pt x="0" y="0"/>
                  </a:lnTo>
                  <a:lnTo>
                    <a:pt x="3848" y="50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i-FI"/>
            </a:p>
          </p:txBody>
        </p:sp>
        <p:sp>
          <p:nvSpPr>
            <p:cNvPr id="25" name="Freeform 599"/>
            <p:cNvSpPr>
              <a:spLocks/>
            </p:cNvSpPr>
            <p:nvPr/>
          </p:nvSpPr>
          <p:spPr bwMode="auto">
            <a:xfrm>
              <a:off x="1362" y="705"/>
              <a:ext cx="198" cy="231"/>
            </a:xfrm>
            <a:custGeom>
              <a:avLst/>
              <a:gdLst>
                <a:gd name="T0" fmla="*/ 0 w 874"/>
                <a:gd name="T1" fmla="*/ 0 h 1018"/>
                <a:gd name="T2" fmla="*/ 0 w 874"/>
                <a:gd name="T3" fmla="*/ 0 h 1018"/>
                <a:gd name="T4" fmla="*/ 0 w 874"/>
                <a:gd name="T5" fmla="*/ 0 h 1018"/>
                <a:gd name="T6" fmla="*/ 0 w 874"/>
                <a:gd name="T7" fmla="*/ 0 h 1018"/>
                <a:gd name="T8" fmla="*/ 0 w 874"/>
                <a:gd name="T9" fmla="*/ 0 h 10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4"/>
                <a:gd name="T16" fmla="*/ 0 h 1018"/>
                <a:gd name="T17" fmla="*/ 874 w 874"/>
                <a:gd name="T18" fmla="*/ 1018 h 10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4" h="1018">
                  <a:moveTo>
                    <a:pt x="0" y="346"/>
                  </a:moveTo>
                  <a:lnTo>
                    <a:pt x="874" y="0"/>
                  </a:lnTo>
                  <a:lnTo>
                    <a:pt x="874" y="884"/>
                  </a:lnTo>
                  <a:lnTo>
                    <a:pt x="0" y="1018"/>
                  </a:lnTo>
                  <a:lnTo>
                    <a:pt x="0" y="346"/>
                  </a:lnTo>
                  <a:close/>
                </a:path>
              </a:pathLst>
            </a:custGeom>
            <a:gradFill rotWithShape="1">
              <a:gsLst>
                <a:gs pos="0">
                  <a:srgbClr val="517DAD"/>
                </a:gs>
                <a:gs pos="100000">
                  <a:srgbClr val="69A2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6" name="Freeform 600"/>
            <p:cNvSpPr>
              <a:spLocks/>
            </p:cNvSpPr>
            <p:nvPr/>
          </p:nvSpPr>
          <p:spPr bwMode="auto">
            <a:xfrm>
              <a:off x="2144" y="819"/>
              <a:ext cx="290" cy="145"/>
            </a:xfrm>
            <a:custGeom>
              <a:avLst/>
              <a:gdLst>
                <a:gd name="T0" fmla="*/ 0 w 1277"/>
                <a:gd name="T1" fmla="*/ 0 h 641"/>
                <a:gd name="T2" fmla="*/ 0 w 1277"/>
                <a:gd name="T3" fmla="*/ 0 h 641"/>
                <a:gd name="T4" fmla="*/ 0 w 1277"/>
                <a:gd name="T5" fmla="*/ 0 h 641"/>
                <a:gd name="T6" fmla="*/ 0 w 1277"/>
                <a:gd name="T7" fmla="*/ 0 h 641"/>
                <a:gd name="T8" fmla="*/ 0 w 1277"/>
                <a:gd name="T9" fmla="*/ 0 h 6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7"/>
                <a:gd name="T16" fmla="*/ 0 h 641"/>
                <a:gd name="T17" fmla="*/ 1277 w 1277"/>
                <a:gd name="T18" fmla="*/ 641 h 6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7" h="641">
                  <a:moveTo>
                    <a:pt x="0" y="162"/>
                  </a:moveTo>
                  <a:lnTo>
                    <a:pt x="1277" y="0"/>
                  </a:lnTo>
                  <a:lnTo>
                    <a:pt x="1277" y="577"/>
                  </a:lnTo>
                  <a:lnTo>
                    <a:pt x="0" y="641"/>
                  </a:lnTo>
                  <a:lnTo>
                    <a:pt x="0" y="162"/>
                  </a:lnTo>
                  <a:close/>
                </a:path>
              </a:pathLst>
            </a:custGeom>
            <a:gradFill rotWithShape="1">
              <a:gsLst>
                <a:gs pos="0">
                  <a:srgbClr val="7F9DBE"/>
                </a:gs>
                <a:gs pos="100000">
                  <a:srgbClr val="9DC2E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7" name="Freeform 601"/>
            <p:cNvSpPr>
              <a:spLocks/>
            </p:cNvSpPr>
            <p:nvPr/>
          </p:nvSpPr>
          <p:spPr bwMode="auto">
            <a:xfrm>
              <a:off x="1362" y="705"/>
              <a:ext cx="198" cy="97"/>
            </a:xfrm>
            <a:custGeom>
              <a:avLst/>
              <a:gdLst>
                <a:gd name="T0" fmla="*/ 0 w 874"/>
                <a:gd name="T1" fmla="*/ 0 h 426"/>
                <a:gd name="T2" fmla="*/ 0 w 874"/>
                <a:gd name="T3" fmla="*/ 0 h 426"/>
                <a:gd name="T4" fmla="*/ 0 w 874"/>
                <a:gd name="T5" fmla="*/ 0 h 426"/>
                <a:gd name="T6" fmla="*/ 0 w 874"/>
                <a:gd name="T7" fmla="*/ 0 h 4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4"/>
                <a:gd name="T13" fmla="*/ 0 h 426"/>
                <a:gd name="T14" fmla="*/ 874 w 874"/>
                <a:gd name="T15" fmla="*/ 426 h 4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4" h="426">
                  <a:moveTo>
                    <a:pt x="874" y="0"/>
                  </a:moveTo>
                  <a:lnTo>
                    <a:pt x="874" y="426"/>
                  </a:lnTo>
                  <a:lnTo>
                    <a:pt x="0" y="346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2A7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8" name="Freeform 602"/>
            <p:cNvSpPr>
              <a:spLocks/>
            </p:cNvSpPr>
            <p:nvPr/>
          </p:nvSpPr>
          <p:spPr bwMode="auto">
            <a:xfrm>
              <a:off x="1560" y="705"/>
              <a:ext cx="874" cy="151"/>
            </a:xfrm>
            <a:custGeom>
              <a:avLst/>
              <a:gdLst>
                <a:gd name="T0" fmla="*/ 0 w 3848"/>
                <a:gd name="T1" fmla="*/ 0 h 664"/>
                <a:gd name="T2" fmla="*/ 0 w 3848"/>
                <a:gd name="T3" fmla="*/ 0 h 664"/>
                <a:gd name="T4" fmla="*/ 0 w 3848"/>
                <a:gd name="T5" fmla="*/ 0 h 664"/>
                <a:gd name="T6" fmla="*/ 0 w 3848"/>
                <a:gd name="T7" fmla="*/ 0 h 664"/>
                <a:gd name="T8" fmla="*/ 0 w 3848"/>
                <a:gd name="T9" fmla="*/ 0 h 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664"/>
                <a:gd name="T17" fmla="*/ 3848 w 3848"/>
                <a:gd name="T18" fmla="*/ 664 h 6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664">
                  <a:moveTo>
                    <a:pt x="3848" y="502"/>
                  </a:moveTo>
                  <a:lnTo>
                    <a:pt x="2571" y="664"/>
                  </a:lnTo>
                  <a:lnTo>
                    <a:pt x="0" y="426"/>
                  </a:lnTo>
                  <a:lnTo>
                    <a:pt x="0" y="0"/>
                  </a:lnTo>
                  <a:lnTo>
                    <a:pt x="3848" y="502"/>
                  </a:lnTo>
                  <a:close/>
                </a:path>
              </a:pathLst>
            </a:custGeom>
            <a:gradFill rotWithShape="1">
              <a:gsLst>
                <a:gs pos="0">
                  <a:srgbClr val="2A79D0"/>
                </a:gs>
                <a:gs pos="100000">
                  <a:srgbClr val="2364A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29" name="Freeform 603"/>
            <p:cNvSpPr>
              <a:spLocks/>
            </p:cNvSpPr>
            <p:nvPr/>
          </p:nvSpPr>
          <p:spPr bwMode="auto">
            <a:xfrm>
              <a:off x="1362" y="905"/>
              <a:ext cx="1070" cy="59"/>
            </a:xfrm>
            <a:custGeom>
              <a:avLst/>
              <a:gdLst>
                <a:gd name="T0" fmla="*/ 0 w 4714"/>
                <a:gd name="T1" fmla="*/ 0 h 259"/>
                <a:gd name="T2" fmla="*/ 0 w 4714"/>
                <a:gd name="T3" fmla="*/ 0 h 259"/>
                <a:gd name="T4" fmla="*/ 0 w 4714"/>
                <a:gd name="T5" fmla="*/ 0 h 259"/>
                <a:gd name="T6" fmla="*/ 0 w 4714"/>
                <a:gd name="T7" fmla="*/ 0 h 259"/>
                <a:gd name="T8" fmla="*/ 0 w 4714"/>
                <a:gd name="T9" fmla="*/ 0 h 259"/>
                <a:gd name="T10" fmla="*/ 0 w 4714"/>
                <a:gd name="T11" fmla="*/ 0 h 2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14"/>
                <a:gd name="T19" fmla="*/ 0 h 259"/>
                <a:gd name="T20" fmla="*/ 4714 w 4714"/>
                <a:gd name="T21" fmla="*/ 259 h 2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14" h="259">
                  <a:moveTo>
                    <a:pt x="874" y="0"/>
                  </a:moveTo>
                  <a:lnTo>
                    <a:pt x="0" y="134"/>
                  </a:lnTo>
                  <a:lnTo>
                    <a:pt x="874" y="167"/>
                  </a:lnTo>
                  <a:lnTo>
                    <a:pt x="3445" y="259"/>
                  </a:lnTo>
                  <a:lnTo>
                    <a:pt x="4714" y="195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</p:grpSp>
      <p:sp>
        <p:nvSpPr>
          <p:cNvPr id="30" name="WordArt 68"/>
          <p:cNvSpPr>
            <a:spLocks noChangeArrowheads="1" noChangeShapeType="1" noTextEdit="1"/>
          </p:cNvSpPr>
          <p:nvPr/>
        </p:nvSpPr>
        <p:spPr bwMode="auto">
          <a:xfrm>
            <a:off x="3429000" y="1928813"/>
            <a:ext cx="2786063" cy="785812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36745"/>
              </a:avLst>
            </a:prstTxWarp>
          </a:bodyPr>
          <a:lstStyle/>
          <a:p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Käyttöliittymäkerros</a:t>
            </a:r>
          </a:p>
        </p:txBody>
      </p:sp>
      <p:sp>
        <p:nvSpPr>
          <p:cNvPr id="31" name="WordArt 71"/>
          <p:cNvSpPr>
            <a:spLocks noChangeArrowheads="1" noChangeShapeType="1" noTextEdit="1"/>
          </p:cNvSpPr>
          <p:nvPr/>
        </p:nvSpPr>
        <p:spPr bwMode="auto">
          <a:xfrm>
            <a:off x="3429000" y="4214813"/>
            <a:ext cx="2822575" cy="6429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7824"/>
              </a:avLst>
            </a:prstTxWarp>
          </a:bodyPr>
          <a:lstStyle/>
          <a:p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Tietovarantokerros</a:t>
            </a:r>
          </a:p>
        </p:txBody>
      </p:sp>
      <p:sp>
        <p:nvSpPr>
          <p:cNvPr id="32" name="WordArt 72"/>
          <p:cNvSpPr>
            <a:spLocks noChangeArrowheads="1" noChangeShapeType="1" noTextEdit="1"/>
          </p:cNvSpPr>
          <p:nvPr/>
        </p:nvSpPr>
        <p:spPr bwMode="auto">
          <a:xfrm>
            <a:off x="3392488" y="2587625"/>
            <a:ext cx="2822575" cy="555625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48856"/>
              </a:avLst>
            </a:prstTxWarp>
          </a:bodyPr>
          <a:lstStyle/>
          <a:p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 Asioinnin peruspalvelut  </a:t>
            </a:r>
          </a:p>
        </p:txBody>
      </p:sp>
      <p:grpSp>
        <p:nvGrpSpPr>
          <p:cNvPr id="33" name="Group 1028"/>
          <p:cNvGrpSpPr>
            <a:grpSpLocks noChangeAspect="1"/>
          </p:cNvGrpSpPr>
          <p:nvPr/>
        </p:nvGrpSpPr>
        <p:grpSpPr bwMode="auto">
          <a:xfrm>
            <a:off x="2571750" y="3571875"/>
            <a:ext cx="3859213" cy="842963"/>
            <a:chOff x="3180" y="1072"/>
            <a:chExt cx="1072" cy="234"/>
          </a:xfrm>
        </p:grpSpPr>
        <p:sp>
          <p:nvSpPr>
            <p:cNvPr id="34" name="Freeform 679"/>
            <p:cNvSpPr>
              <a:spLocks/>
            </p:cNvSpPr>
            <p:nvPr/>
          </p:nvSpPr>
          <p:spPr bwMode="auto">
            <a:xfrm>
              <a:off x="3180" y="1072"/>
              <a:ext cx="1072" cy="34"/>
            </a:xfrm>
            <a:custGeom>
              <a:avLst/>
              <a:gdLst>
                <a:gd name="T0" fmla="*/ 0 w 4722"/>
                <a:gd name="T1" fmla="*/ 0 h 148"/>
                <a:gd name="T2" fmla="*/ 0 w 4722"/>
                <a:gd name="T3" fmla="*/ 0 h 148"/>
                <a:gd name="T4" fmla="*/ 0 w 4722"/>
                <a:gd name="T5" fmla="*/ 0 h 148"/>
                <a:gd name="T6" fmla="*/ 0 w 4722"/>
                <a:gd name="T7" fmla="*/ 0 h 148"/>
                <a:gd name="T8" fmla="*/ 0 w 4722"/>
                <a:gd name="T9" fmla="*/ 0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22"/>
                <a:gd name="T16" fmla="*/ 0 h 148"/>
                <a:gd name="T17" fmla="*/ 4722 w 4722"/>
                <a:gd name="T18" fmla="*/ 148 h 1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22" h="148">
                  <a:moveTo>
                    <a:pt x="0" y="72"/>
                  </a:moveTo>
                  <a:lnTo>
                    <a:pt x="874" y="148"/>
                  </a:lnTo>
                  <a:lnTo>
                    <a:pt x="4722" y="36"/>
                  </a:lnTo>
                  <a:lnTo>
                    <a:pt x="3435" y="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35" name="Freeform 680"/>
            <p:cNvSpPr>
              <a:spLocks/>
            </p:cNvSpPr>
            <p:nvPr/>
          </p:nvSpPr>
          <p:spPr bwMode="auto">
            <a:xfrm>
              <a:off x="3180" y="1088"/>
              <a:ext cx="198" cy="218"/>
            </a:xfrm>
            <a:custGeom>
              <a:avLst/>
              <a:gdLst>
                <a:gd name="T0" fmla="*/ 0 w 874"/>
                <a:gd name="T1" fmla="*/ 0 h 961"/>
                <a:gd name="T2" fmla="*/ 0 w 874"/>
                <a:gd name="T3" fmla="*/ 0 h 961"/>
                <a:gd name="T4" fmla="*/ 0 w 874"/>
                <a:gd name="T5" fmla="*/ 0 h 961"/>
                <a:gd name="T6" fmla="*/ 0 w 874"/>
                <a:gd name="T7" fmla="*/ 0 h 961"/>
                <a:gd name="T8" fmla="*/ 0 w 874"/>
                <a:gd name="T9" fmla="*/ 0 h 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4"/>
                <a:gd name="T16" fmla="*/ 0 h 961"/>
                <a:gd name="T17" fmla="*/ 874 w 874"/>
                <a:gd name="T18" fmla="*/ 961 h 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4" h="961">
                  <a:moveTo>
                    <a:pt x="0" y="0"/>
                  </a:moveTo>
                  <a:lnTo>
                    <a:pt x="874" y="76"/>
                  </a:lnTo>
                  <a:lnTo>
                    <a:pt x="874" y="961"/>
                  </a:lnTo>
                  <a:lnTo>
                    <a:pt x="0" y="6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37F01"/>
                </a:gs>
                <a:gs pos="100000">
                  <a:srgbClr val="FEA50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36" name="Freeform 681"/>
            <p:cNvSpPr>
              <a:spLocks/>
            </p:cNvSpPr>
            <p:nvPr/>
          </p:nvSpPr>
          <p:spPr bwMode="auto">
            <a:xfrm>
              <a:off x="3378" y="1080"/>
              <a:ext cx="874" cy="226"/>
            </a:xfrm>
            <a:custGeom>
              <a:avLst/>
              <a:gdLst>
                <a:gd name="T0" fmla="*/ 0 w 3848"/>
                <a:gd name="T1" fmla="*/ 0 h 997"/>
                <a:gd name="T2" fmla="*/ 0 w 3848"/>
                <a:gd name="T3" fmla="*/ 0 h 997"/>
                <a:gd name="T4" fmla="*/ 0 w 3848"/>
                <a:gd name="T5" fmla="*/ 0 h 997"/>
                <a:gd name="T6" fmla="*/ 0 w 3848"/>
                <a:gd name="T7" fmla="*/ 0 h 997"/>
                <a:gd name="T8" fmla="*/ 0 w 3848"/>
                <a:gd name="T9" fmla="*/ 0 h 9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997"/>
                <a:gd name="T17" fmla="*/ 3848 w 3848"/>
                <a:gd name="T18" fmla="*/ 997 h 9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997">
                  <a:moveTo>
                    <a:pt x="3848" y="0"/>
                  </a:moveTo>
                  <a:lnTo>
                    <a:pt x="3848" y="576"/>
                  </a:lnTo>
                  <a:lnTo>
                    <a:pt x="0" y="997"/>
                  </a:lnTo>
                  <a:lnTo>
                    <a:pt x="0" y="112"/>
                  </a:lnTo>
                  <a:lnTo>
                    <a:pt x="3848" y="0"/>
                  </a:lnTo>
                  <a:close/>
                </a:path>
              </a:pathLst>
            </a:custGeom>
            <a:solidFill>
              <a:srgbClr val="FED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37" name="Freeform 682"/>
            <p:cNvSpPr>
              <a:spLocks/>
            </p:cNvSpPr>
            <p:nvPr/>
          </p:nvSpPr>
          <p:spPr bwMode="auto">
            <a:xfrm>
              <a:off x="3962" y="1080"/>
              <a:ext cx="290" cy="163"/>
            </a:xfrm>
            <a:custGeom>
              <a:avLst/>
              <a:gdLst>
                <a:gd name="T0" fmla="*/ 0 w 1277"/>
                <a:gd name="T1" fmla="*/ 0 h 717"/>
                <a:gd name="T2" fmla="*/ 0 w 1277"/>
                <a:gd name="T3" fmla="*/ 0 h 717"/>
                <a:gd name="T4" fmla="*/ 0 w 1277"/>
                <a:gd name="T5" fmla="*/ 0 h 717"/>
                <a:gd name="T6" fmla="*/ 0 w 1277"/>
                <a:gd name="T7" fmla="*/ 0 h 717"/>
                <a:gd name="T8" fmla="*/ 0 w 1277"/>
                <a:gd name="T9" fmla="*/ 0 h 7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7"/>
                <a:gd name="T16" fmla="*/ 0 h 717"/>
                <a:gd name="T17" fmla="*/ 1277 w 1277"/>
                <a:gd name="T18" fmla="*/ 717 h 7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7" h="717">
                  <a:moveTo>
                    <a:pt x="1277" y="0"/>
                  </a:moveTo>
                  <a:lnTo>
                    <a:pt x="0" y="38"/>
                  </a:lnTo>
                  <a:lnTo>
                    <a:pt x="0" y="717"/>
                  </a:lnTo>
                  <a:lnTo>
                    <a:pt x="1277" y="576"/>
                  </a:lnTo>
                  <a:lnTo>
                    <a:pt x="1277" y="0"/>
                  </a:lnTo>
                  <a:close/>
                </a:path>
              </a:pathLst>
            </a:custGeom>
            <a:gradFill rotWithShape="1">
              <a:gsLst>
                <a:gs pos="0">
                  <a:srgbClr val="CDAC50"/>
                </a:gs>
                <a:gs pos="100000">
                  <a:srgbClr val="FED563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38" name="Freeform 683"/>
            <p:cNvSpPr>
              <a:spLocks/>
            </p:cNvSpPr>
            <p:nvPr/>
          </p:nvSpPr>
          <p:spPr bwMode="auto">
            <a:xfrm>
              <a:off x="3180" y="1225"/>
              <a:ext cx="198" cy="81"/>
            </a:xfrm>
            <a:custGeom>
              <a:avLst/>
              <a:gdLst>
                <a:gd name="T0" fmla="*/ 0 w 874"/>
                <a:gd name="T1" fmla="*/ 0 h 356"/>
                <a:gd name="T2" fmla="*/ 0 w 874"/>
                <a:gd name="T3" fmla="*/ 0 h 356"/>
                <a:gd name="T4" fmla="*/ 0 w 874"/>
                <a:gd name="T5" fmla="*/ 0 h 356"/>
                <a:gd name="T6" fmla="*/ 0 w 874"/>
                <a:gd name="T7" fmla="*/ 0 h 3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4"/>
                <a:gd name="T13" fmla="*/ 0 h 356"/>
                <a:gd name="T14" fmla="*/ 874 w 874"/>
                <a:gd name="T15" fmla="*/ 356 h 3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4" h="356">
                  <a:moveTo>
                    <a:pt x="0" y="66"/>
                  </a:moveTo>
                  <a:lnTo>
                    <a:pt x="874" y="356"/>
                  </a:lnTo>
                  <a:lnTo>
                    <a:pt x="874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FB7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39" name="Freeform 684"/>
            <p:cNvSpPr>
              <a:spLocks/>
            </p:cNvSpPr>
            <p:nvPr/>
          </p:nvSpPr>
          <p:spPr bwMode="auto">
            <a:xfrm>
              <a:off x="3378" y="1180"/>
              <a:ext cx="874" cy="126"/>
            </a:xfrm>
            <a:custGeom>
              <a:avLst/>
              <a:gdLst>
                <a:gd name="T0" fmla="*/ 0 w 3848"/>
                <a:gd name="T1" fmla="*/ 0 h 555"/>
                <a:gd name="T2" fmla="*/ 0 w 3848"/>
                <a:gd name="T3" fmla="*/ 0 h 555"/>
                <a:gd name="T4" fmla="*/ 0 w 3848"/>
                <a:gd name="T5" fmla="*/ 0 h 555"/>
                <a:gd name="T6" fmla="*/ 0 w 3848"/>
                <a:gd name="T7" fmla="*/ 0 h 555"/>
                <a:gd name="T8" fmla="*/ 0 w 3848"/>
                <a:gd name="T9" fmla="*/ 0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555"/>
                <a:gd name="T17" fmla="*/ 3848 w 3848"/>
                <a:gd name="T18" fmla="*/ 555 h 5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555">
                  <a:moveTo>
                    <a:pt x="3848" y="134"/>
                  </a:moveTo>
                  <a:lnTo>
                    <a:pt x="2571" y="0"/>
                  </a:lnTo>
                  <a:lnTo>
                    <a:pt x="0" y="199"/>
                  </a:lnTo>
                  <a:lnTo>
                    <a:pt x="0" y="555"/>
                  </a:lnTo>
                  <a:lnTo>
                    <a:pt x="3848" y="134"/>
                  </a:lnTo>
                  <a:close/>
                </a:path>
              </a:pathLst>
            </a:custGeom>
            <a:gradFill rotWithShape="1">
              <a:gsLst>
                <a:gs pos="0">
                  <a:srgbClr val="FB7303"/>
                </a:gs>
                <a:gs pos="100000">
                  <a:srgbClr val="D05F0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</p:grpSp>
      <p:grpSp>
        <p:nvGrpSpPr>
          <p:cNvPr id="40" name="Group 998"/>
          <p:cNvGrpSpPr>
            <a:grpSpLocks noChangeAspect="1"/>
          </p:cNvGrpSpPr>
          <p:nvPr/>
        </p:nvGrpSpPr>
        <p:grpSpPr bwMode="auto">
          <a:xfrm>
            <a:off x="2571750" y="3000375"/>
            <a:ext cx="3859213" cy="720725"/>
            <a:chOff x="2271" y="905"/>
            <a:chExt cx="1072" cy="200"/>
          </a:xfrm>
        </p:grpSpPr>
        <p:sp>
          <p:nvSpPr>
            <p:cNvPr id="41" name="Freeform 649"/>
            <p:cNvSpPr>
              <a:spLocks/>
            </p:cNvSpPr>
            <p:nvPr/>
          </p:nvSpPr>
          <p:spPr bwMode="auto">
            <a:xfrm>
              <a:off x="2271" y="905"/>
              <a:ext cx="198" cy="200"/>
            </a:xfrm>
            <a:custGeom>
              <a:avLst/>
              <a:gdLst>
                <a:gd name="T0" fmla="*/ 0 w 874"/>
                <a:gd name="T1" fmla="*/ 0 h 883"/>
                <a:gd name="T2" fmla="*/ 0 w 874"/>
                <a:gd name="T3" fmla="*/ 0 h 883"/>
                <a:gd name="T4" fmla="*/ 0 w 874"/>
                <a:gd name="T5" fmla="*/ 0 h 883"/>
                <a:gd name="T6" fmla="*/ 0 w 874"/>
                <a:gd name="T7" fmla="*/ 0 h 883"/>
                <a:gd name="T8" fmla="*/ 0 w 874"/>
                <a:gd name="T9" fmla="*/ 0 h 8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4"/>
                <a:gd name="T16" fmla="*/ 0 h 883"/>
                <a:gd name="T17" fmla="*/ 874 w 874"/>
                <a:gd name="T18" fmla="*/ 883 h 8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4" h="883">
                  <a:moveTo>
                    <a:pt x="0" y="134"/>
                  </a:moveTo>
                  <a:lnTo>
                    <a:pt x="874" y="0"/>
                  </a:lnTo>
                  <a:lnTo>
                    <a:pt x="874" y="883"/>
                  </a:lnTo>
                  <a:lnTo>
                    <a:pt x="0" y="807"/>
                  </a:ln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6F8F35"/>
                </a:gs>
                <a:gs pos="100000">
                  <a:srgbClr val="90BA4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42" name="Freeform 650"/>
            <p:cNvSpPr>
              <a:spLocks/>
            </p:cNvSpPr>
            <p:nvPr/>
          </p:nvSpPr>
          <p:spPr bwMode="auto">
            <a:xfrm>
              <a:off x="2469" y="905"/>
              <a:ext cx="874" cy="200"/>
            </a:xfrm>
            <a:custGeom>
              <a:avLst/>
              <a:gdLst>
                <a:gd name="T0" fmla="*/ 0 w 3848"/>
                <a:gd name="T1" fmla="*/ 0 h 883"/>
                <a:gd name="T2" fmla="*/ 0 w 3848"/>
                <a:gd name="T3" fmla="*/ 0 h 883"/>
                <a:gd name="T4" fmla="*/ 0 w 3848"/>
                <a:gd name="T5" fmla="*/ 0 h 883"/>
                <a:gd name="T6" fmla="*/ 0 w 3848"/>
                <a:gd name="T7" fmla="*/ 0 h 883"/>
                <a:gd name="T8" fmla="*/ 0 w 3848"/>
                <a:gd name="T9" fmla="*/ 0 h 8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883"/>
                <a:gd name="T17" fmla="*/ 3848 w 3848"/>
                <a:gd name="T18" fmla="*/ 883 h 8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883">
                  <a:moveTo>
                    <a:pt x="3848" y="195"/>
                  </a:moveTo>
                  <a:lnTo>
                    <a:pt x="3848" y="771"/>
                  </a:lnTo>
                  <a:lnTo>
                    <a:pt x="0" y="883"/>
                  </a:lnTo>
                  <a:lnTo>
                    <a:pt x="0" y="0"/>
                  </a:lnTo>
                  <a:lnTo>
                    <a:pt x="3848" y="195"/>
                  </a:lnTo>
                  <a:close/>
                </a:path>
              </a:pathLst>
            </a:custGeom>
            <a:solidFill>
              <a:srgbClr val="B2CF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43" name="Freeform 651"/>
            <p:cNvSpPr>
              <a:spLocks/>
            </p:cNvSpPr>
            <p:nvPr/>
          </p:nvSpPr>
          <p:spPr bwMode="auto">
            <a:xfrm>
              <a:off x="3053" y="935"/>
              <a:ext cx="290" cy="153"/>
            </a:xfrm>
            <a:custGeom>
              <a:avLst/>
              <a:gdLst>
                <a:gd name="T0" fmla="*/ 0 w 1277"/>
                <a:gd name="T1" fmla="*/ 0 h 679"/>
                <a:gd name="T2" fmla="*/ 0 w 1277"/>
                <a:gd name="T3" fmla="*/ 0 h 679"/>
                <a:gd name="T4" fmla="*/ 0 w 1277"/>
                <a:gd name="T5" fmla="*/ 0 h 679"/>
                <a:gd name="T6" fmla="*/ 0 w 1277"/>
                <a:gd name="T7" fmla="*/ 0 h 679"/>
                <a:gd name="T8" fmla="*/ 0 w 1277"/>
                <a:gd name="T9" fmla="*/ 0 h 6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7"/>
                <a:gd name="T16" fmla="*/ 0 h 679"/>
                <a:gd name="T17" fmla="*/ 1277 w 1277"/>
                <a:gd name="T18" fmla="*/ 679 h 6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7" h="679">
                  <a:moveTo>
                    <a:pt x="1277" y="65"/>
                  </a:moveTo>
                  <a:lnTo>
                    <a:pt x="0" y="0"/>
                  </a:lnTo>
                  <a:lnTo>
                    <a:pt x="0" y="679"/>
                  </a:lnTo>
                  <a:lnTo>
                    <a:pt x="1277" y="641"/>
                  </a:lnTo>
                  <a:lnTo>
                    <a:pt x="1277" y="65"/>
                  </a:lnTo>
                  <a:close/>
                </a:path>
              </a:pathLst>
            </a:custGeom>
            <a:gradFill rotWithShape="1">
              <a:gsLst>
                <a:gs pos="0">
                  <a:srgbClr val="90A765"/>
                </a:gs>
                <a:gs pos="100000">
                  <a:srgbClr val="B2CF7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44" name="Freeform 652"/>
            <p:cNvSpPr>
              <a:spLocks/>
            </p:cNvSpPr>
            <p:nvPr/>
          </p:nvSpPr>
          <p:spPr bwMode="auto">
            <a:xfrm>
              <a:off x="2271" y="1084"/>
              <a:ext cx="198" cy="21"/>
            </a:xfrm>
            <a:custGeom>
              <a:avLst/>
              <a:gdLst>
                <a:gd name="T0" fmla="*/ 0 w 874"/>
                <a:gd name="T1" fmla="*/ 0 h 94"/>
                <a:gd name="T2" fmla="*/ 0 w 874"/>
                <a:gd name="T3" fmla="*/ 0 h 94"/>
                <a:gd name="T4" fmla="*/ 0 w 874"/>
                <a:gd name="T5" fmla="*/ 0 h 94"/>
                <a:gd name="T6" fmla="*/ 0 w 87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4"/>
                <a:gd name="T13" fmla="*/ 0 h 94"/>
                <a:gd name="T14" fmla="*/ 874 w 87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4" h="94">
                  <a:moveTo>
                    <a:pt x="0" y="18"/>
                  </a:moveTo>
                  <a:lnTo>
                    <a:pt x="874" y="94"/>
                  </a:lnTo>
                  <a:lnTo>
                    <a:pt x="87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6B9B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45" name="Freeform 653"/>
            <p:cNvSpPr>
              <a:spLocks/>
            </p:cNvSpPr>
            <p:nvPr/>
          </p:nvSpPr>
          <p:spPr bwMode="auto">
            <a:xfrm>
              <a:off x="2469" y="1071"/>
              <a:ext cx="874" cy="34"/>
            </a:xfrm>
            <a:custGeom>
              <a:avLst/>
              <a:gdLst>
                <a:gd name="T0" fmla="*/ 0 w 3848"/>
                <a:gd name="T1" fmla="*/ 0 h 148"/>
                <a:gd name="T2" fmla="*/ 0 w 3848"/>
                <a:gd name="T3" fmla="*/ 0 h 148"/>
                <a:gd name="T4" fmla="*/ 0 w 3848"/>
                <a:gd name="T5" fmla="*/ 0 h 148"/>
                <a:gd name="T6" fmla="*/ 0 w 3848"/>
                <a:gd name="T7" fmla="*/ 0 h 148"/>
                <a:gd name="T8" fmla="*/ 0 w 3848"/>
                <a:gd name="T9" fmla="*/ 0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8"/>
                <a:gd name="T16" fmla="*/ 0 h 148"/>
                <a:gd name="T17" fmla="*/ 3848 w 3848"/>
                <a:gd name="T18" fmla="*/ 148 h 1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8" h="148">
                  <a:moveTo>
                    <a:pt x="2561" y="0"/>
                  </a:moveTo>
                  <a:lnTo>
                    <a:pt x="0" y="54"/>
                  </a:lnTo>
                  <a:lnTo>
                    <a:pt x="0" y="148"/>
                  </a:lnTo>
                  <a:lnTo>
                    <a:pt x="3848" y="36"/>
                  </a:lnTo>
                  <a:lnTo>
                    <a:pt x="2561" y="0"/>
                  </a:lnTo>
                  <a:close/>
                </a:path>
              </a:pathLst>
            </a:custGeom>
            <a:gradFill rotWithShape="1">
              <a:gsLst>
                <a:gs pos="0">
                  <a:srgbClr val="6B9B1A"/>
                </a:gs>
                <a:gs pos="100000">
                  <a:srgbClr val="59801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46" name="Freeform 654"/>
            <p:cNvSpPr>
              <a:spLocks/>
            </p:cNvSpPr>
            <p:nvPr/>
          </p:nvSpPr>
          <p:spPr bwMode="auto">
            <a:xfrm>
              <a:off x="2469" y="905"/>
              <a:ext cx="872" cy="59"/>
            </a:xfrm>
            <a:custGeom>
              <a:avLst/>
              <a:gdLst>
                <a:gd name="T0" fmla="*/ 0 w 3840"/>
                <a:gd name="T1" fmla="*/ 0 h 259"/>
                <a:gd name="T2" fmla="*/ 0 w 3840"/>
                <a:gd name="T3" fmla="*/ 0 h 259"/>
                <a:gd name="T4" fmla="*/ 0 w 3840"/>
                <a:gd name="T5" fmla="*/ 0 h 259"/>
                <a:gd name="T6" fmla="*/ 0 w 3840"/>
                <a:gd name="T7" fmla="*/ 0 h 259"/>
                <a:gd name="T8" fmla="*/ 0 w 3840"/>
                <a:gd name="T9" fmla="*/ 0 h 2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0"/>
                <a:gd name="T16" fmla="*/ 0 h 259"/>
                <a:gd name="T17" fmla="*/ 3840 w 3840"/>
                <a:gd name="T18" fmla="*/ 259 h 2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0" h="259">
                  <a:moveTo>
                    <a:pt x="0" y="167"/>
                  </a:moveTo>
                  <a:lnTo>
                    <a:pt x="2571" y="259"/>
                  </a:lnTo>
                  <a:lnTo>
                    <a:pt x="3840" y="195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gradFill rotWithShape="1">
              <a:gsLst>
                <a:gs pos="0">
                  <a:srgbClr val="6B9B1A"/>
                </a:gs>
                <a:gs pos="100000">
                  <a:srgbClr val="59801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  <p:sp>
          <p:nvSpPr>
            <p:cNvPr id="47" name="Freeform 655"/>
            <p:cNvSpPr>
              <a:spLocks/>
            </p:cNvSpPr>
            <p:nvPr/>
          </p:nvSpPr>
          <p:spPr bwMode="auto">
            <a:xfrm>
              <a:off x="2271" y="905"/>
              <a:ext cx="198" cy="38"/>
            </a:xfrm>
            <a:custGeom>
              <a:avLst/>
              <a:gdLst>
                <a:gd name="T0" fmla="*/ 0 w 874"/>
                <a:gd name="T1" fmla="*/ 0 h 167"/>
                <a:gd name="T2" fmla="*/ 0 w 874"/>
                <a:gd name="T3" fmla="*/ 0 h 167"/>
                <a:gd name="T4" fmla="*/ 0 w 874"/>
                <a:gd name="T5" fmla="*/ 0 h 167"/>
                <a:gd name="T6" fmla="*/ 0 w 874"/>
                <a:gd name="T7" fmla="*/ 0 h 1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4"/>
                <a:gd name="T13" fmla="*/ 0 h 167"/>
                <a:gd name="T14" fmla="*/ 874 w 874"/>
                <a:gd name="T15" fmla="*/ 167 h 1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4" h="167">
                  <a:moveTo>
                    <a:pt x="0" y="134"/>
                  </a:moveTo>
                  <a:lnTo>
                    <a:pt x="874" y="0"/>
                  </a:lnTo>
                  <a:lnTo>
                    <a:pt x="874" y="167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6B9B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i-FI"/>
            </a:p>
          </p:txBody>
        </p:sp>
      </p:grpSp>
      <p:sp>
        <p:nvSpPr>
          <p:cNvPr id="48" name="WordArt 69"/>
          <p:cNvSpPr>
            <a:spLocks noChangeArrowheads="1" noChangeShapeType="1" noTextEdit="1"/>
          </p:cNvSpPr>
          <p:nvPr/>
        </p:nvSpPr>
        <p:spPr bwMode="auto">
          <a:xfrm>
            <a:off x="3463925" y="3227388"/>
            <a:ext cx="2822575" cy="344487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79245"/>
              </a:avLst>
            </a:prstTxWarp>
          </a:bodyPr>
          <a:lstStyle/>
          <a:p>
            <a:r>
              <a:rPr lang="fi-FI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Palvelun ohjaus, integraatio</a:t>
            </a:r>
          </a:p>
        </p:txBody>
      </p:sp>
      <p:sp>
        <p:nvSpPr>
          <p:cNvPr id="49" name="WordArt 73"/>
          <p:cNvSpPr>
            <a:spLocks noChangeArrowheads="1" noChangeShapeType="1" noTextEdit="1"/>
          </p:cNvSpPr>
          <p:nvPr/>
        </p:nvSpPr>
        <p:spPr bwMode="auto">
          <a:xfrm>
            <a:off x="3429000" y="3643313"/>
            <a:ext cx="2857500" cy="6429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3676"/>
              </a:avLst>
            </a:prstTxWarp>
          </a:bodyPr>
          <a:lstStyle/>
          <a:p>
            <a:r>
              <a:rPr lang="fi-FI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     Palvelukerros      </a:t>
            </a:r>
          </a:p>
        </p:txBody>
      </p:sp>
    </p:spTree>
    <p:extLst>
      <p:ext uri="{BB962C8B-B14F-4D97-AF65-F5344CB8AC3E}">
        <p14:creationId xmlns:p14="http://schemas.microsoft.com/office/powerpoint/2010/main" val="34507151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72599" y="6492875"/>
            <a:ext cx="316231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642938" y="2155825"/>
            <a:ext cx="6143625" cy="428625"/>
          </a:xfrm>
          <a:prstGeom prst="rect">
            <a:avLst/>
          </a:prstGeom>
          <a:solidFill>
            <a:srgbClr val="D3D8E3">
              <a:alpha val="70000"/>
            </a:srgbClr>
          </a:solidFill>
          <a:ln w="9525" algn="ctr">
            <a:solidFill>
              <a:schemeClr val="tx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fi-FI" sz="105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Asiointi</a:t>
            </a:r>
          </a:p>
        </p:txBody>
      </p:sp>
      <p:cxnSp>
        <p:nvCxnSpPr>
          <p:cNvPr id="8" name="Elbow Connector 7"/>
          <p:cNvCxnSpPr/>
          <p:nvPr/>
        </p:nvCxnSpPr>
        <p:spPr bwMode="auto">
          <a:xfrm rot="5400000">
            <a:off x="4899819" y="2328069"/>
            <a:ext cx="1071562" cy="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642938" y="2732088"/>
            <a:ext cx="6143625" cy="428625"/>
          </a:xfrm>
          <a:prstGeom prst="rect">
            <a:avLst/>
          </a:prstGeom>
          <a:solidFill>
            <a:srgbClr val="D5EBD6">
              <a:alpha val="75000"/>
            </a:srgbClr>
          </a:solidFill>
          <a:ln w="9525" algn="ctr">
            <a:solidFill>
              <a:schemeClr val="tx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fi-FI" sz="105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Ohjaus</a:t>
            </a: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642938" y="3308350"/>
            <a:ext cx="6143625" cy="1939925"/>
          </a:xfrm>
          <a:prstGeom prst="rect">
            <a:avLst/>
          </a:prstGeom>
          <a:solidFill>
            <a:srgbClr val="F2E5D2">
              <a:alpha val="70000"/>
            </a:srgbClr>
          </a:solidFill>
          <a:ln w="9525" algn="ctr">
            <a:solidFill>
              <a:schemeClr val="tx1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fi-FI" sz="105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Palvelut</a:t>
            </a: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642938" y="5378450"/>
            <a:ext cx="6143625" cy="714375"/>
          </a:xfrm>
          <a:prstGeom prst="rect">
            <a:avLst/>
          </a:prstGeom>
          <a:solidFill>
            <a:schemeClr val="bg2">
              <a:lumMod val="20000"/>
              <a:lumOff val="80000"/>
              <a:alpha val="80000"/>
            </a:schemeClr>
          </a:solidFill>
          <a:ln w="9525" algn="ctr">
            <a:solidFill>
              <a:schemeClr val="tx1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fi-FI" sz="105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Tietovarannot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642938" y="1592263"/>
            <a:ext cx="6143625" cy="428625"/>
          </a:xfrm>
          <a:prstGeom prst="rect">
            <a:avLst/>
          </a:prstGeom>
          <a:solidFill>
            <a:srgbClr val="F2E5D2">
              <a:alpha val="75000"/>
            </a:srgbClr>
          </a:solidFill>
          <a:ln w="9525" algn="ctr">
            <a:solidFill>
              <a:schemeClr val="tx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fi-FI" sz="1050" dirty="0">
                <a:solidFill>
                  <a:schemeClr val="tx1">
                    <a:lumMod val="75000"/>
                  </a:schemeClr>
                </a:solidFill>
                <a:latin typeface="Arial Narrow" pitchFamily="34" charset="0"/>
              </a:rPr>
              <a:t>Käyttäjärajapinta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>
          <a:xfrm>
            <a:off x="1214438" y="0"/>
            <a:ext cx="7602537" cy="714375"/>
          </a:xfrm>
        </p:spPr>
        <p:txBody>
          <a:bodyPr>
            <a:normAutofit/>
          </a:bodyPr>
          <a:lstStyle/>
          <a:p>
            <a:pPr eaLnBrk="1" hangingPunct="1"/>
            <a:r>
              <a:rPr lang="fi-FI" sz="2400" dirty="0" smtClean="0"/>
              <a:t>Alustava </a:t>
            </a:r>
            <a:r>
              <a:rPr lang="fi-FI" sz="2400" dirty="0" smtClean="0"/>
              <a:t>tietojärjestelmäpalveluiden pääjäsennys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2428860" y="5536100"/>
            <a:ext cx="592138" cy="4857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wrap="none" anchor="ctr"/>
          <a:lstStyle/>
          <a:p>
            <a:pPr algn="ctr">
              <a:defRPr/>
            </a:pPr>
            <a:r>
              <a:rPr lang="fi-FI" sz="1050" dirty="0" err="1">
                <a:solidFill>
                  <a:schemeClr val="tx1"/>
                </a:solidFill>
                <a:latin typeface="Arial Narrow" pitchFamily="34" charset="0"/>
              </a:rPr>
              <a:t>MDS:t</a:t>
            </a:r>
            <a:endParaRPr lang="fi-FI" sz="105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5" name="Rectangle 177"/>
          <p:cNvSpPr>
            <a:spLocks noChangeArrowheads="1"/>
          </p:cNvSpPr>
          <p:nvPr/>
        </p:nvSpPr>
        <p:spPr bwMode="auto">
          <a:xfrm>
            <a:off x="3995936" y="4604511"/>
            <a:ext cx="2719204" cy="500070"/>
          </a:xfrm>
          <a:prstGeom prst="rect">
            <a:avLst/>
          </a:prstGeom>
          <a:gradFill rotWithShape="1">
            <a:gsLst>
              <a:gs pos="0">
                <a:srgbClr val="FFDDAB"/>
              </a:gs>
              <a:gs pos="100000">
                <a:srgbClr val="EECEA0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1100" dirty="0" err="1" smtClean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Organisation</a:t>
            </a:r>
            <a:r>
              <a:rPr lang="fi-FI" sz="1100" dirty="0" smtClean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yhteiset </a:t>
            </a:r>
            <a:b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tekniset tukipalvelut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3714744" y="5450371"/>
            <a:ext cx="592138" cy="4857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wrap="none" anchor="ctr"/>
          <a:lstStyle/>
          <a:p>
            <a:pPr algn="ctr">
              <a:defRPr/>
            </a:pPr>
            <a:r>
              <a:rPr lang="fi-FI" sz="1050" dirty="0" err="1">
                <a:solidFill>
                  <a:schemeClr val="tx1"/>
                </a:solidFill>
                <a:latin typeface="Arial Narrow" pitchFamily="34" charset="0"/>
              </a:rPr>
              <a:t>Operat</a:t>
            </a:r>
            <a:r>
              <a:rPr lang="fi-FI" sz="1050" dirty="0">
                <a:solidFill>
                  <a:schemeClr val="tx1"/>
                </a:solidFill>
                <a:latin typeface="Arial Narrow" pitchFamily="34" charset="0"/>
              </a:rPr>
              <a:t>.</a:t>
            </a:r>
            <a:br>
              <a:rPr lang="fi-FI" sz="105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fi-FI" sz="1050" dirty="0">
                <a:solidFill>
                  <a:schemeClr val="tx1"/>
                </a:solidFill>
                <a:latin typeface="Arial Narrow" pitchFamily="34" charset="0"/>
              </a:rPr>
              <a:t>kanta</a:t>
            </a: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4357687" y="5450371"/>
            <a:ext cx="592137" cy="4857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wrap="none" anchor="ctr"/>
          <a:lstStyle/>
          <a:p>
            <a:pPr algn="ctr">
              <a:defRPr/>
            </a:pPr>
            <a:r>
              <a:rPr lang="fi-FI" sz="1050" dirty="0" err="1">
                <a:solidFill>
                  <a:schemeClr val="tx1"/>
                </a:solidFill>
                <a:latin typeface="Arial Narrow" pitchFamily="34" charset="0"/>
              </a:rPr>
              <a:t>Operat</a:t>
            </a:r>
            <a:r>
              <a:rPr lang="fi-FI" sz="1050" dirty="0">
                <a:solidFill>
                  <a:schemeClr val="tx1"/>
                </a:solidFill>
                <a:latin typeface="Arial Narrow" pitchFamily="34" charset="0"/>
              </a:rPr>
              <a:t>.</a:t>
            </a:r>
            <a:br>
              <a:rPr lang="fi-FI" sz="105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fi-FI" sz="1050" dirty="0">
                <a:solidFill>
                  <a:schemeClr val="tx1"/>
                </a:solidFill>
                <a:latin typeface="Arial Narrow" pitchFamily="34" charset="0"/>
              </a:rPr>
              <a:t>kanta</a:t>
            </a: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5021251" y="5450371"/>
            <a:ext cx="592137" cy="4857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wrap="none" anchor="ctr"/>
          <a:lstStyle/>
          <a:p>
            <a:pPr algn="ctr">
              <a:defRPr/>
            </a:pPr>
            <a:r>
              <a:rPr lang="fi-FI" sz="1050" dirty="0" err="1">
                <a:solidFill>
                  <a:schemeClr val="tx1"/>
                </a:solidFill>
                <a:latin typeface="Arial Narrow" pitchFamily="34" charset="0"/>
              </a:rPr>
              <a:t>Operat</a:t>
            </a:r>
            <a:r>
              <a:rPr lang="fi-FI" sz="1050" dirty="0">
                <a:solidFill>
                  <a:schemeClr val="tx1"/>
                </a:solidFill>
                <a:latin typeface="Arial Narrow" pitchFamily="34" charset="0"/>
              </a:rPr>
              <a:t>.</a:t>
            </a:r>
            <a:br>
              <a:rPr lang="fi-FI" sz="1050" dirty="0">
                <a:solidFill>
                  <a:schemeClr val="tx1"/>
                </a:solidFill>
                <a:latin typeface="Arial Narrow" pitchFamily="34" charset="0"/>
              </a:rPr>
            </a:br>
            <a:r>
              <a:rPr lang="fi-FI" sz="1050" dirty="0">
                <a:solidFill>
                  <a:schemeClr val="tx1"/>
                </a:solidFill>
                <a:latin typeface="Arial Narrow" pitchFamily="34" charset="0"/>
              </a:rPr>
              <a:t>kanta</a:t>
            </a: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2336785" y="5464662"/>
            <a:ext cx="592138" cy="4857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wrap="none" anchor="ctr"/>
          <a:lstStyle/>
          <a:p>
            <a:pPr algn="ctr">
              <a:defRPr/>
            </a:pPr>
            <a:r>
              <a:rPr lang="fi-FI" sz="1050" dirty="0" err="1">
                <a:solidFill>
                  <a:schemeClr val="tx1"/>
                </a:solidFill>
                <a:latin typeface="Arial Narrow" pitchFamily="34" charset="0"/>
              </a:rPr>
              <a:t>MDS:t</a:t>
            </a:r>
            <a:endParaRPr lang="fi-FI" sz="105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2213810" y="5419565"/>
            <a:ext cx="592137" cy="4857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wrap="none" anchor="ctr"/>
          <a:lstStyle/>
          <a:p>
            <a:pPr algn="ctr">
              <a:defRPr/>
            </a:pPr>
            <a:r>
              <a:rPr lang="fi-FI" sz="1050" dirty="0" err="1">
                <a:solidFill>
                  <a:schemeClr val="tx1"/>
                </a:solidFill>
                <a:latin typeface="Arial Narrow" pitchFamily="34" charset="0"/>
              </a:rPr>
              <a:t>MDS:t</a:t>
            </a:r>
            <a:endParaRPr lang="fi-FI" sz="105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21" name="Elbow Connector 20"/>
          <p:cNvCxnSpPr>
            <a:endCxn id="39" idx="1"/>
          </p:cNvCxnSpPr>
          <p:nvPr/>
        </p:nvCxnSpPr>
        <p:spPr bwMode="auto">
          <a:xfrm flipV="1">
            <a:off x="6715125" y="2084388"/>
            <a:ext cx="892175" cy="862012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2" name="Elbow Connector 21"/>
          <p:cNvCxnSpPr>
            <a:endCxn id="40" idx="1"/>
          </p:cNvCxnSpPr>
          <p:nvPr/>
        </p:nvCxnSpPr>
        <p:spPr bwMode="auto">
          <a:xfrm>
            <a:off x="6715125" y="2946400"/>
            <a:ext cx="881063" cy="2678113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" name="Elbow Connector 22"/>
          <p:cNvCxnSpPr/>
          <p:nvPr/>
        </p:nvCxnSpPr>
        <p:spPr bwMode="auto">
          <a:xfrm rot="5400000">
            <a:off x="2107406" y="3342482"/>
            <a:ext cx="1071563" cy="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4" name="Elbow Connector 23"/>
          <p:cNvCxnSpPr/>
          <p:nvPr/>
        </p:nvCxnSpPr>
        <p:spPr bwMode="auto">
          <a:xfrm rot="5400000">
            <a:off x="5750719" y="3413919"/>
            <a:ext cx="928688" cy="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5" name="Rectangle 177"/>
          <p:cNvSpPr>
            <a:spLocks noChangeArrowheads="1"/>
          </p:cNvSpPr>
          <p:nvPr/>
        </p:nvSpPr>
        <p:spPr bwMode="auto">
          <a:xfrm>
            <a:off x="3995936" y="3951882"/>
            <a:ext cx="2719189" cy="500065"/>
          </a:xfrm>
          <a:prstGeom prst="rect">
            <a:avLst/>
          </a:prstGeom>
          <a:gradFill rotWithShape="1">
            <a:gsLst>
              <a:gs pos="0">
                <a:srgbClr val="FFDDAB"/>
              </a:gs>
              <a:gs pos="100000">
                <a:srgbClr val="EECEA0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1100" dirty="0" smtClean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Organisaation yhteiset</a:t>
            </a:r>
            <a: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/>
            </a:r>
            <a:b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toiminnalliset  tietojärjestelmäpalvelut</a:t>
            </a:r>
          </a:p>
        </p:txBody>
      </p:sp>
      <p:graphicFrame>
        <p:nvGraphicFramePr>
          <p:cNvPr id="26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84593"/>
              </p:ext>
            </p:extLst>
          </p:nvPr>
        </p:nvGraphicFramePr>
        <p:xfrm>
          <a:off x="4084638" y="1104900"/>
          <a:ext cx="487362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Visio" r:id="rId3" imgW="1108537" imgH="1108517" progId="Visio.Drawing.11">
                  <p:embed/>
                </p:oleObj>
              </mc:Choice>
              <mc:Fallback>
                <p:oleObj name="Visio" r:id="rId3" imgW="1108537" imgH="110851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4638" y="1104900"/>
                        <a:ext cx="487362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323540"/>
              </p:ext>
            </p:extLst>
          </p:nvPr>
        </p:nvGraphicFramePr>
        <p:xfrm>
          <a:off x="3722688" y="1120775"/>
          <a:ext cx="444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Visio" r:id="rId5" imgW="1108537" imgH="1108517" progId="Visio.Drawing.11">
                  <p:embed/>
                </p:oleObj>
              </mc:Choice>
              <mc:Fallback>
                <p:oleObj name="Visio" r:id="rId5" imgW="1108537" imgH="110851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2688" y="1120775"/>
                        <a:ext cx="444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Elbow Connector 27"/>
          <p:cNvCxnSpPr/>
          <p:nvPr/>
        </p:nvCxnSpPr>
        <p:spPr bwMode="auto">
          <a:xfrm rot="5400000">
            <a:off x="2380457" y="2270919"/>
            <a:ext cx="1071562" cy="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1714501" y="1648197"/>
            <a:ext cx="2425451" cy="301724"/>
          </a:xfrm>
          <a:prstGeom prst="rect">
            <a:avLst/>
          </a:prstGeom>
          <a:gradFill rotWithShape="0">
            <a:gsLst>
              <a:gs pos="0">
                <a:srgbClr val="FFD5D5"/>
              </a:gs>
              <a:gs pos="100000">
                <a:srgbClr val="FFAFAF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254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105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Ulkoinen </a:t>
            </a:r>
            <a:r>
              <a:rPr lang="fi-FI" sz="1050" dirty="0" err="1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palveluportaali</a:t>
            </a:r>
            <a:endParaRPr lang="fi-FI" sz="1050" dirty="0">
              <a:solidFill>
                <a:schemeClr val="tx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714500" y="2227114"/>
            <a:ext cx="5000625" cy="28575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00000">
                <a:srgbClr val="949FD8"/>
              </a:gs>
            </a:gsLst>
            <a:lin ang="2700000" scaled="1"/>
          </a:gradFill>
          <a:ln w="9525" algn="ctr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38100" h="254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900" dirty="0">
                <a:solidFill>
                  <a:schemeClr val="tx1">
                    <a:lumMod val="50000"/>
                  </a:schemeClr>
                </a:solidFill>
              </a:rPr>
              <a:t>Sähköisen asioinnin peruspalvelut (</a:t>
            </a:r>
            <a:r>
              <a:rPr lang="fi-FI" sz="900" dirty="0" err="1">
                <a:solidFill>
                  <a:schemeClr val="tx1">
                    <a:lumMod val="50000"/>
                  </a:schemeClr>
                </a:solidFill>
              </a:rPr>
              <a:t>profilit</a:t>
            </a:r>
            <a:r>
              <a:rPr lang="fi-FI" sz="900" dirty="0">
                <a:solidFill>
                  <a:schemeClr val="tx1">
                    <a:lumMod val="50000"/>
                  </a:schemeClr>
                </a:solidFill>
              </a:rPr>
              <a:t>, personointi, asiakastili)</a:t>
            </a:r>
          </a:p>
        </p:txBody>
      </p:sp>
      <p:cxnSp>
        <p:nvCxnSpPr>
          <p:cNvPr id="31" name="Elbow Connector 30"/>
          <p:cNvCxnSpPr>
            <a:endCxn id="37" idx="1"/>
          </p:cNvCxnSpPr>
          <p:nvPr/>
        </p:nvCxnSpPr>
        <p:spPr bwMode="auto">
          <a:xfrm>
            <a:off x="6715125" y="2946400"/>
            <a:ext cx="892175" cy="14288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2" name="Elbow Connector 31"/>
          <p:cNvCxnSpPr>
            <a:endCxn id="38" idx="1"/>
          </p:cNvCxnSpPr>
          <p:nvPr/>
        </p:nvCxnSpPr>
        <p:spPr bwMode="auto">
          <a:xfrm>
            <a:off x="6715125" y="2946400"/>
            <a:ext cx="892175" cy="877888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3" name="Elbow Connector 32"/>
          <p:cNvCxnSpPr/>
          <p:nvPr/>
        </p:nvCxnSpPr>
        <p:spPr bwMode="auto">
          <a:xfrm rot="5400000">
            <a:off x="4107656" y="3342482"/>
            <a:ext cx="1071563" cy="0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1714500" y="3380383"/>
            <a:ext cx="5000625" cy="214310"/>
          </a:xfrm>
          <a:prstGeom prst="rect">
            <a:avLst/>
          </a:prstGeom>
          <a:gradFill rotWithShape="1">
            <a:gsLst>
              <a:gs pos="0">
                <a:srgbClr val="FFDDAB"/>
              </a:gs>
              <a:gs pos="100000">
                <a:srgbClr val="EECEA0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105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Sähköisen asianhallinnan palvelukerros</a:t>
            </a:r>
          </a:p>
        </p:txBody>
      </p:sp>
      <p:sp>
        <p:nvSpPr>
          <p:cNvPr id="35" name="AutoShape 63"/>
          <p:cNvSpPr>
            <a:spLocks noChangeArrowheads="1"/>
          </p:cNvSpPr>
          <p:nvPr/>
        </p:nvSpPr>
        <p:spPr bwMode="auto">
          <a:xfrm>
            <a:off x="1714500" y="2803177"/>
            <a:ext cx="5000625" cy="28575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B9D9BA"/>
              </a:gs>
              <a:gs pos="100000">
                <a:srgbClr val="A0BBA0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105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Palvelujen ohjaus, palveluväylä, integraatiot tms.</a:t>
            </a:r>
          </a:p>
        </p:txBody>
      </p:sp>
      <p:sp>
        <p:nvSpPr>
          <p:cNvPr id="36" name="Rectangle 177"/>
          <p:cNvSpPr>
            <a:spLocks noChangeArrowheads="1"/>
          </p:cNvSpPr>
          <p:nvPr/>
        </p:nvSpPr>
        <p:spPr bwMode="auto">
          <a:xfrm>
            <a:off x="2146529" y="4025599"/>
            <a:ext cx="1633383" cy="1150990"/>
          </a:xfrm>
          <a:prstGeom prst="rect">
            <a:avLst/>
          </a:prstGeom>
          <a:gradFill rotWithShape="1">
            <a:gsLst>
              <a:gs pos="0">
                <a:srgbClr val="FFDDAB"/>
              </a:gs>
              <a:gs pos="100000">
                <a:srgbClr val="EECEA0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38100"/>
          </a:sp3d>
        </p:spPr>
        <p:txBody>
          <a:bodyPr wrap="none" anchor="ctr"/>
          <a:lstStyle/>
          <a:p>
            <a:pPr algn="ctr">
              <a:defRPr/>
            </a:pPr>
            <a:endParaRPr lang="fi-FI" sz="11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607300" y="2565400"/>
            <a:ext cx="1285875" cy="79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  <a:latin typeface="Arial Narrow" pitchFamily="34" charset="0"/>
              </a:rPr>
              <a:t>Kansalliset integraatiopalvelut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7607300" y="3429000"/>
            <a:ext cx="1285875" cy="79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  <a:latin typeface="Arial Narrow" pitchFamily="34" charset="0"/>
              </a:rPr>
              <a:t>Perustietovarannot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7607300" y="1674813"/>
            <a:ext cx="1285875" cy="8175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  <a:latin typeface="Arial Narrow" pitchFamily="34" charset="0"/>
              </a:rPr>
              <a:t>Kansalliset tietojärjestelmäpalvelut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7596188" y="5300663"/>
            <a:ext cx="1285875" cy="6492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  <a:latin typeface="Arial Narrow" pitchFamily="34" charset="0"/>
              </a:rPr>
              <a:t>Korkeakoulusektorin yhteiset palvelut</a:t>
            </a:r>
          </a:p>
        </p:txBody>
      </p:sp>
      <p:sp>
        <p:nvSpPr>
          <p:cNvPr id="41" name="Rectangle 17"/>
          <p:cNvSpPr>
            <a:spLocks noChangeArrowheads="1"/>
          </p:cNvSpPr>
          <p:nvPr/>
        </p:nvSpPr>
        <p:spPr bwMode="auto">
          <a:xfrm>
            <a:off x="4211960" y="1648197"/>
            <a:ext cx="2503181" cy="301710"/>
          </a:xfrm>
          <a:prstGeom prst="rect">
            <a:avLst/>
          </a:prstGeom>
          <a:gradFill rotWithShape="0">
            <a:gsLst>
              <a:gs pos="0">
                <a:srgbClr val="FFD5D5"/>
              </a:gs>
              <a:gs pos="100000">
                <a:srgbClr val="FFAFAF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254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105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Työntekijän sähköinen työpöytä</a:t>
            </a:r>
          </a:p>
        </p:txBody>
      </p:sp>
      <p:sp>
        <p:nvSpPr>
          <p:cNvPr id="42" name="Rectangle 177"/>
          <p:cNvSpPr>
            <a:spLocks noChangeArrowheads="1"/>
          </p:cNvSpPr>
          <p:nvPr/>
        </p:nvSpPr>
        <p:spPr bwMode="auto">
          <a:xfrm>
            <a:off x="1907704" y="3881583"/>
            <a:ext cx="1633383" cy="1150990"/>
          </a:xfrm>
          <a:prstGeom prst="rect">
            <a:avLst/>
          </a:prstGeom>
          <a:gradFill rotWithShape="1">
            <a:gsLst>
              <a:gs pos="0">
                <a:srgbClr val="FFDDAB"/>
              </a:gs>
              <a:gs pos="100000">
                <a:srgbClr val="EECEA0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38100"/>
          </a:sp3d>
        </p:spPr>
        <p:txBody>
          <a:bodyPr wrap="none" anchor="ctr"/>
          <a:lstStyle/>
          <a:p>
            <a:pPr algn="ctr">
              <a:defRPr/>
            </a:pPr>
            <a:endParaRPr lang="fi-FI" sz="1100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3" name="Rectangle 177"/>
          <p:cNvSpPr>
            <a:spLocks noChangeArrowheads="1"/>
          </p:cNvSpPr>
          <p:nvPr/>
        </p:nvSpPr>
        <p:spPr bwMode="auto">
          <a:xfrm>
            <a:off x="1691680" y="3736429"/>
            <a:ext cx="1633383" cy="1150990"/>
          </a:xfrm>
          <a:prstGeom prst="rect">
            <a:avLst/>
          </a:prstGeom>
          <a:gradFill rotWithShape="1">
            <a:gsLst>
              <a:gs pos="0">
                <a:srgbClr val="FFDDAB"/>
              </a:gs>
              <a:gs pos="100000">
                <a:srgbClr val="EECEA0"/>
              </a:gs>
            </a:gsLst>
            <a:lin ang="2700000" scaled="1"/>
          </a:gradFill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w="508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fi-FI" sz="1100" dirty="0" smtClean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prosessikohtaiset </a:t>
            </a:r>
            <a: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/ </a:t>
            </a:r>
            <a:b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fi-FI" sz="1100" dirty="0" smtClean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yksikkö</a:t>
            </a:r>
            <a:r>
              <a:rPr lang="fi-FI" sz="1100" dirty="0" smtClean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kohtaiset </a:t>
            </a:r>
            <a:r>
              <a:rPr lang="fi-FI" sz="1100" dirty="0">
                <a:solidFill>
                  <a:schemeClr val="tx1">
                    <a:lumMod val="50000"/>
                  </a:schemeClr>
                </a:solidFill>
                <a:latin typeface="Arial Narrow" pitchFamily="34" charset="0"/>
              </a:rPr>
              <a:t>ratkaisut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7596188" y="4581525"/>
            <a:ext cx="1285875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  <a:latin typeface="Arial Narrow" pitchFamily="34" charset="0"/>
              </a:rPr>
              <a:t>Opetussektorin yhteiset palvelut</a:t>
            </a:r>
          </a:p>
        </p:txBody>
      </p:sp>
      <p:cxnSp>
        <p:nvCxnSpPr>
          <p:cNvPr id="45" name="Elbow Connector 44"/>
          <p:cNvCxnSpPr>
            <a:endCxn id="44" idx="1"/>
          </p:cNvCxnSpPr>
          <p:nvPr/>
        </p:nvCxnSpPr>
        <p:spPr bwMode="auto">
          <a:xfrm>
            <a:off x="6715125" y="2946400"/>
            <a:ext cx="881063" cy="1958975"/>
          </a:xfrm>
          <a:prstGeom prst="bentConnector3">
            <a:avLst>
              <a:gd name="adj1" fmla="val 50000"/>
            </a:avLst>
          </a:prstGeom>
          <a:solidFill>
            <a:schemeClr val="hlink"/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8080468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4</a:t>
            </a:fld>
            <a:endParaRPr lang="fi-FI"/>
          </a:p>
        </p:txBody>
      </p:sp>
      <p:sp>
        <p:nvSpPr>
          <p:cNvPr id="7" name="Title 6"/>
          <p:cNvSpPr txBox="1">
            <a:spLocks/>
          </p:cNvSpPr>
          <p:nvPr/>
        </p:nvSpPr>
        <p:spPr>
          <a:xfrm>
            <a:off x="355802" y="116632"/>
            <a:ext cx="8518525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 dirty="0" smtClean="0"/>
              <a:t>Koulutuksen </a:t>
            </a:r>
            <a:r>
              <a:rPr lang="fi-FI" sz="2400" dirty="0" smtClean="0"/>
              <a:t>suunnittelijan ja opettajan </a:t>
            </a:r>
            <a:r>
              <a:rPr lang="fi-FI" sz="2400" dirty="0" smtClean="0"/>
              <a:t>tietojärjestelmäpalvelut</a:t>
            </a:r>
            <a:endParaRPr lang="fi-FI" sz="2400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6953250" y="5998195"/>
            <a:ext cx="1905000" cy="228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0" latinLnBrk="0" hangingPunct="0"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0" latinLnBrk="0" hangingPunct="0"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 kern="1200">
                <a:solidFill>
                  <a:srgbClr val="190099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9A4DF887-3E01-48B2-B330-D08FA76ABF26}" type="slidenum">
              <a:rPr lang="en-US" sz="1200" smtClean="0">
                <a:solidFill>
                  <a:schemeClr val="tx1"/>
                </a:solidFill>
              </a:rPr>
              <a:pPr eaLnBrk="1" hangingPunct="1"/>
              <a:t>4</a:t>
            </a:fld>
            <a:endParaRPr lang="en-US" sz="120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7504" y="4966419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Tunnistaminen</a:t>
            </a:r>
          </a:p>
        </p:txBody>
      </p:sp>
      <p:cxnSp>
        <p:nvCxnSpPr>
          <p:cNvPr id="11" name="Straight Connector 11"/>
          <p:cNvCxnSpPr>
            <a:cxnSpLocks noChangeShapeType="1"/>
          </p:cNvCxnSpPr>
          <p:nvPr/>
        </p:nvCxnSpPr>
        <p:spPr bwMode="auto">
          <a:xfrm>
            <a:off x="0" y="4534520"/>
            <a:ext cx="914400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 bwMode="auto">
          <a:xfrm>
            <a:off x="1547664" y="4966419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Tapahtumaloki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107504" y="5470475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Käyttövaltuus-hallinta</a:t>
            </a:r>
          </a:p>
        </p:txBody>
      </p:sp>
      <p:cxnSp>
        <p:nvCxnSpPr>
          <p:cNvPr id="14" name="Straight Connector 14"/>
          <p:cNvCxnSpPr>
            <a:cxnSpLocks noChangeShapeType="1"/>
          </p:cNvCxnSpPr>
          <p:nvPr/>
        </p:nvCxnSpPr>
        <p:spPr bwMode="auto">
          <a:xfrm rot="5400000">
            <a:off x="2844006" y="5254452"/>
            <a:ext cx="1439863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 bwMode="auto">
          <a:xfrm>
            <a:off x="1547664" y="5470475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Organisaation</a:t>
            </a:r>
            <a:br>
              <a:rPr lang="fi-FI" sz="1200" dirty="0">
                <a:solidFill>
                  <a:schemeClr val="bg2"/>
                </a:solidFill>
                <a:latin typeface="Arial Narrow" pitchFamily="34" charset="0"/>
              </a:rPr>
            </a:b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aineistohaku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635896" y="4966419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Dokumentinhallinta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039544" y="4966419"/>
            <a:ext cx="1188640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Taloushallinto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635896" y="5470475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Henkilöstöhallinto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039544" y="5470475"/>
            <a:ext cx="1188640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Resurssien</a:t>
            </a:r>
            <a:br>
              <a:rPr lang="fi-FI" sz="1200" dirty="0">
                <a:solidFill>
                  <a:schemeClr val="bg2"/>
                </a:solidFill>
                <a:latin typeface="Arial Narrow" pitchFamily="34" charset="0"/>
              </a:rPr>
            </a:b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hallinta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6479704" y="4966419"/>
            <a:ext cx="1188640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Asiakkuuden-hallinta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6479704" y="5470475"/>
            <a:ext cx="1188640" cy="52772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Ryhmien hallinta (esim. opetusryhmät)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107504" y="1412776"/>
            <a:ext cx="1296144" cy="57606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Opetus-suunnitelmien hallinta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475656" y="1412776"/>
            <a:ext cx="1296144" cy="57606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Opintojaksojen hallinta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3275856" y="1412776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Ryhmien hallinta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644008" y="1412776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Työaikasuunnittelu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3275856" y="1916832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err="1" smtClean="0">
                <a:solidFill>
                  <a:schemeClr val="bg2"/>
                </a:solidFill>
                <a:latin typeface="Arial Narrow" pitchFamily="34" charset="0"/>
              </a:rPr>
              <a:t>Resurssikustan-nusten</a:t>
            </a: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 </a:t>
            </a: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arviointi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3275856" y="2420888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Toteutusten hallinta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660232" y="1412776"/>
            <a:ext cx="1296144" cy="57606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Työ- ja lukujärjestysten hallinta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1475656" y="3200400"/>
            <a:ext cx="1296144" cy="58864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Opetustapahtumien suunnittelu ja kirjaaminen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107504" y="3861048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err="1">
                <a:solidFill>
                  <a:schemeClr val="bg2"/>
                </a:solidFill>
                <a:latin typeface="Arial Narrow" pitchFamily="34" charset="0"/>
              </a:rPr>
              <a:t>OJ-toteutusten</a:t>
            </a: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 hallinta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1475656" y="3861048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err="1">
                <a:solidFill>
                  <a:schemeClr val="bg2"/>
                </a:solidFill>
                <a:latin typeface="Arial Narrow" pitchFamily="34" charset="0"/>
              </a:rPr>
              <a:t>OJT-ilmoit-tautumisten</a:t>
            </a: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 hallinta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107504" y="3200400"/>
            <a:ext cx="1296144" cy="58864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Työaikasuunnittelun hallinta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2843808" y="3200400"/>
            <a:ext cx="1296144" cy="58864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Arviointi, arvosanat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4211960" y="3200400"/>
            <a:ext cx="1296144" cy="58864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err="1">
                <a:solidFill>
                  <a:schemeClr val="bg2"/>
                </a:solidFill>
                <a:latin typeface="Arial Narrow" pitchFamily="34" charset="0"/>
              </a:rPr>
              <a:t>Sähk</a:t>
            </a: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. työtilojen ja </a:t>
            </a:r>
            <a:r>
              <a:rPr lang="fi-FI" sz="1200" dirty="0" err="1">
                <a:solidFill>
                  <a:schemeClr val="bg2"/>
                </a:solidFill>
                <a:latin typeface="Arial Narrow" pitchFamily="34" charset="0"/>
              </a:rPr>
              <a:t>oppimisympäris-töjen</a:t>
            </a: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 hallinta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2843808" y="3861048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err="1">
                <a:solidFill>
                  <a:schemeClr val="bg2"/>
                </a:solidFill>
                <a:latin typeface="Arial Narrow" pitchFamily="34" charset="0"/>
              </a:rPr>
              <a:t>OJ-palautteiden</a:t>
            </a: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 käsittely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4211960" y="3861048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Opetusmateriaalien hallinta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6372200" y="3212976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N</a:t>
            </a: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ykyhetken</a:t>
            </a: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 seuranta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740352" y="3212976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Suunnittelutiedon arviointi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372200" y="3717032"/>
            <a:ext cx="1296144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 smtClean="0">
                <a:solidFill>
                  <a:schemeClr val="bg2"/>
                </a:solidFill>
                <a:latin typeface="Arial Narrow" pitchFamily="34" charset="0"/>
              </a:rPr>
              <a:t>Toteuman raportointi</a:t>
            </a:r>
            <a:endParaRPr lang="fi-FI" sz="1200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42" name="TextBox 66"/>
          <p:cNvSpPr txBox="1">
            <a:spLocks noChangeArrowheads="1"/>
          </p:cNvSpPr>
          <p:nvPr/>
        </p:nvSpPr>
        <p:spPr bwMode="auto">
          <a:xfrm>
            <a:off x="0" y="4509120"/>
            <a:ext cx="370522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>
                <a:solidFill>
                  <a:schemeClr val="tx1"/>
                </a:solidFill>
                <a:latin typeface="Arial" charset="0"/>
                <a:cs typeface="Arial" charset="0"/>
              </a:rPr>
              <a:t>Yleiset tekniset tietojärjestelmäpalvelut</a:t>
            </a:r>
          </a:p>
        </p:txBody>
      </p:sp>
      <p:sp>
        <p:nvSpPr>
          <p:cNvPr id="43" name="TextBox 67"/>
          <p:cNvSpPr txBox="1">
            <a:spLocks noChangeArrowheads="1"/>
          </p:cNvSpPr>
          <p:nvPr/>
        </p:nvSpPr>
        <p:spPr bwMode="auto">
          <a:xfrm>
            <a:off x="3563938" y="4509120"/>
            <a:ext cx="418147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>
                <a:solidFill>
                  <a:schemeClr val="tx1"/>
                </a:solidFill>
                <a:latin typeface="Arial" charset="0"/>
                <a:cs typeface="Arial" charset="0"/>
              </a:rPr>
              <a:t>Yleiset toiminnalliset tietojärjestelmäpalvelut</a:t>
            </a:r>
          </a:p>
        </p:txBody>
      </p:sp>
      <p:sp>
        <p:nvSpPr>
          <p:cNvPr id="44" name="TextBox 67"/>
          <p:cNvSpPr txBox="1">
            <a:spLocks noChangeArrowheads="1"/>
          </p:cNvSpPr>
          <p:nvPr/>
        </p:nvSpPr>
        <p:spPr bwMode="auto">
          <a:xfrm>
            <a:off x="611188" y="1052513"/>
            <a:ext cx="15367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Opetussuunnittelu</a:t>
            </a:r>
          </a:p>
        </p:txBody>
      </p:sp>
      <p:sp>
        <p:nvSpPr>
          <p:cNvPr id="45" name="TextBox 67"/>
          <p:cNvSpPr txBox="1">
            <a:spLocks noChangeArrowheads="1"/>
          </p:cNvSpPr>
          <p:nvPr/>
        </p:nvSpPr>
        <p:spPr bwMode="auto">
          <a:xfrm>
            <a:off x="3827463" y="1052513"/>
            <a:ext cx="140811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Vuosisuunnittelu</a:t>
            </a:r>
          </a:p>
        </p:txBody>
      </p:sp>
      <p:sp>
        <p:nvSpPr>
          <p:cNvPr id="46" name="TextBox 68"/>
          <p:cNvSpPr txBox="1">
            <a:spLocks noChangeArrowheads="1"/>
          </p:cNvSpPr>
          <p:nvPr/>
        </p:nvSpPr>
        <p:spPr bwMode="auto">
          <a:xfrm>
            <a:off x="6578600" y="1052513"/>
            <a:ext cx="24701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Työ- ja lukujärjestyssuunnittelu</a:t>
            </a:r>
          </a:p>
        </p:txBody>
      </p:sp>
      <p:sp>
        <p:nvSpPr>
          <p:cNvPr id="47" name="TextBox 67"/>
          <p:cNvSpPr txBox="1">
            <a:spLocks noChangeArrowheads="1"/>
          </p:cNvSpPr>
          <p:nvPr/>
        </p:nvSpPr>
        <p:spPr bwMode="auto">
          <a:xfrm>
            <a:off x="611188" y="2852936"/>
            <a:ext cx="1394934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Opettajapalvelut</a:t>
            </a:r>
          </a:p>
        </p:txBody>
      </p:sp>
      <p:sp>
        <p:nvSpPr>
          <p:cNvPr id="48" name="TextBox 71"/>
          <p:cNvSpPr txBox="1">
            <a:spLocks noChangeArrowheads="1"/>
          </p:cNvSpPr>
          <p:nvPr/>
        </p:nvSpPr>
        <p:spPr bwMode="auto">
          <a:xfrm>
            <a:off x="6338625" y="2852936"/>
            <a:ext cx="1617751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rgbClr val="190099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400">
                <a:solidFill>
                  <a:srgbClr val="190099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Raportointi </a:t>
            </a:r>
            <a:r>
              <a:rPr lang="fi-FI" sz="1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palvelut</a:t>
            </a:r>
            <a:endParaRPr lang="fi-FI" sz="16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7847856" y="4966419"/>
            <a:ext cx="1188640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Palautteiden hallinta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7847856" y="5470475"/>
            <a:ext cx="1188640" cy="43204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200" dirty="0">
                <a:solidFill>
                  <a:schemeClr val="bg2"/>
                </a:solidFill>
                <a:latin typeface="Arial Narrow" pitchFamily="34" charset="0"/>
              </a:rPr>
              <a:t>Raportointi</a:t>
            </a:r>
          </a:p>
        </p:txBody>
      </p:sp>
    </p:spTree>
    <p:extLst>
      <p:ext uri="{BB962C8B-B14F-4D97-AF65-F5344CB8AC3E}">
        <p14:creationId xmlns:p14="http://schemas.microsoft.com/office/powerpoint/2010/main" val="2509867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Autofit/>
          </a:bodyPr>
          <a:lstStyle/>
          <a:p>
            <a:r>
              <a:rPr lang="fi-FI" dirty="0"/>
              <a:t>Koulutuksen suunnittelijan ja opettajan </a:t>
            </a:r>
            <a:r>
              <a:rPr lang="fi-FI" dirty="0" smtClean="0"/>
              <a:t>palvelut (Peppi) ja </a:t>
            </a:r>
            <a:r>
              <a:rPr lang="fi-FI" dirty="0" err="1" smtClean="0"/>
              <a:t>eHOPS</a:t>
            </a:r>
            <a:r>
              <a:rPr lang="fi-FI" dirty="0" smtClean="0"/>
              <a:t> – </a:t>
            </a:r>
            <a:r>
              <a:rPr lang="fi-FI" dirty="0" err="1" smtClean="0"/>
              <a:t>Raketti-OPI</a:t>
            </a:r>
            <a:r>
              <a:rPr lang="fi-FI" dirty="0" smtClean="0"/>
              <a:t> ja yksittäinen korkeakoulu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A88A-8BB5-40A1-AE0A-F5F4D8547094}" type="datetime3">
              <a:rPr lang="fi-FI" smtClean="0"/>
              <a:pPr/>
              <a:t>23/9/10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6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Metropolia</a:t>
            </a:r>
            <a:r>
              <a:rPr lang="en-US" dirty="0" smtClean="0"/>
              <a:t> </a:t>
            </a:r>
            <a:r>
              <a:rPr lang="en-US" dirty="0" err="1" smtClean="0"/>
              <a:t>Ammattikorkeakoulu</a:t>
            </a:r>
            <a:endParaRPr lang="fi-FI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518525" cy="762000"/>
          </a:xfrm>
        </p:spPr>
        <p:txBody>
          <a:bodyPr/>
          <a:lstStyle/>
          <a:p>
            <a:r>
              <a:rPr lang="fi-FI" dirty="0" err="1"/>
              <a:t>Raketti-OPI</a:t>
            </a:r>
            <a:r>
              <a:rPr lang="fi-FI" dirty="0"/>
              <a:t> ja yksittäinen korkeakoulu</a:t>
            </a:r>
            <a:endParaRPr lang="fi-FI" dirty="0" smtClean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764704"/>
            <a:ext cx="8235457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23/9/10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Ammattikorkeakoulu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7</a:t>
            </a:fld>
            <a:endParaRPr lang="fi-FI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76525715"/>
              </p:ext>
            </p:extLst>
          </p:nvPr>
        </p:nvGraphicFramePr>
        <p:xfrm>
          <a:off x="467544" y="0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611560" y="476672"/>
            <a:ext cx="3936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/>
              <a:t>Vaiheistus – </a:t>
            </a:r>
            <a:r>
              <a:rPr lang="fi-FI" dirty="0" err="1" smtClean="0"/>
              <a:t>eHOPS</a:t>
            </a:r>
            <a:r>
              <a:rPr lang="fi-FI" dirty="0" smtClean="0"/>
              <a:t> &amp; Peppi projektit</a:t>
            </a:r>
            <a:endParaRPr lang="fi-FI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313744812"/>
              </p:ext>
            </p:extLst>
          </p:nvPr>
        </p:nvGraphicFramePr>
        <p:xfrm>
          <a:off x="611560" y="2564904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Rectangle 9"/>
          <p:cNvSpPr/>
          <p:nvPr/>
        </p:nvSpPr>
        <p:spPr>
          <a:xfrm>
            <a:off x="588610" y="3235042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>
                <a:solidFill>
                  <a:srgbClr val="0070C0"/>
                </a:solidFill>
              </a:rPr>
              <a:t>Vaiheistus – </a:t>
            </a:r>
            <a:r>
              <a:rPr lang="fi-FI" dirty="0" err="1" smtClean="0">
                <a:solidFill>
                  <a:srgbClr val="0070C0"/>
                </a:solidFill>
              </a:rPr>
              <a:t>Raketti-opi</a:t>
            </a:r>
            <a:r>
              <a:rPr lang="fi-FI" dirty="0" smtClean="0">
                <a:solidFill>
                  <a:srgbClr val="0070C0"/>
                </a:solidFill>
              </a:rPr>
              <a:t> projekti</a:t>
            </a:r>
            <a:endParaRPr lang="fi-FI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26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3043" y="3286124"/>
            <a:ext cx="6816746" cy="642942"/>
          </a:xfrm>
        </p:spPr>
        <p:txBody>
          <a:bodyPr>
            <a:noAutofit/>
          </a:bodyPr>
          <a:lstStyle/>
          <a:p>
            <a:pPr eaLnBrk="0" hangingPunct="0">
              <a:spcBef>
                <a:spcPts val="200"/>
              </a:spcBef>
            </a:pPr>
            <a:r>
              <a:rPr lang="fi-FI" sz="2000" dirty="0" smtClean="0">
                <a:solidFill>
                  <a:srgbClr val="4F5150"/>
                </a:solidFill>
              </a:rPr>
              <a:t>www.metropolia.fi</a:t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smtClean="0">
                <a:solidFill>
                  <a:srgbClr val="4F5150"/>
                </a:solidFill>
              </a:rPr>
              <a:t>Jaakko</a:t>
            </a:r>
            <a:r>
              <a:rPr lang="fi-FI" sz="2000" dirty="0" smtClean="0">
                <a:solidFill>
                  <a:srgbClr val="4F5150"/>
                </a:solidFill>
              </a:rPr>
              <a:t>.Rannila@metropolia.fi</a:t>
            </a:r>
            <a:endParaRPr lang="en-US" sz="2000" dirty="0">
              <a:solidFill>
                <a:srgbClr val="4F5150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6938" y="3186113"/>
            <a:ext cx="1485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kalvosarja_pohja_suomi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Metropolia_kalvosarja_pohja_suomi</Template>
  <TotalTime>303</TotalTime>
  <Words>275</Words>
  <Application>Microsoft Office PowerPoint</Application>
  <PresentationFormat>On-screen Show (4:3)</PresentationFormat>
  <Paragraphs>119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Metropolia_kalvosarja_pohja_suomi</vt:lpstr>
      <vt:lpstr>Visio</vt:lpstr>
      <vt:lpstr>Koulutuksen suunnittelijan ja opettajan palvelut ja eHOPS - Kohti palvelupohjaista opiskelijan, opettajan  ja suunnittelijan sähköistä työpöytää</vt:lpstr>
      <vt:lpstr>Periaate - Kerrosmainen ratkaisu</vt:lpstr>
      <vt:lpstr>Alustava tietojärjestelmäpalveluiden pääjäsennys</vt:lpstr>
      <vt:lpstr>PowerPoint Presentation</vt:lpstr>
      <vt:lpstr>Koulutuksen suunnittelijan ja opettajan palvelut (Peppi) ja eHOPS – Raketti-OPI ja yksittäinen korkeakoulu</vt:lpstr>
      <vt:lpstr>Raketti-OPI ja yksittäinen korkeakoulu</vt:lpstr>
      <vt:lpstr>PowerPoint Presentation</vt:lpstr>
      <vt:lpstr>www.metropolia.fi Jaakko.Rannila@metropolia.fi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Koulutuksen suunnittelijan ja opettajan palvelut  - Kohti suunnittelijan ja opettajan sähköistä työpöytää</dc:title>
  <dc:creator>Jaakko Rannila</dc:creator>
  <cp:lastModifiedBy>Jaakko Rannila</cp:lastModifiedBy>
  <cp:revision>10</cp:revision>
  <dcterms:created xsi:type="dcterms:W3CDTF">2010-09-23T06:58:34Z</dcterms:created>
  <dcterms:modified xsi:type="dcterms:W3CDTF">2010-09-23T12:01:45Z</dcterms:modified>
</cp:coreProperties>
</file>