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9" d="100"/>
          <a:sy n="89" d="100"/>
        </p:scale>
        <p:origin x="1310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6A0391-5D1B-4356-A99D-43B5DAB9B51A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0DBD0-501A-4863-BEF7-127B0E51975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2939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 err="1" smtClean="0"/>
              <a:t>Figure</a:t>
            </a:r>
            <a:r>
              <a:rPr lang="fi-FI" dirty="0" smtClean="0"/>
              <a:t> 2. Innovation </a:t>
            </a:r>
            <a:r>
              <a:rPr lang="fi-FI" dirty="0" err="1" smtClean="0"/>
              <a:t>tournament</a:t>
            </a:r>
            <a:r>
              <a:rPr lang="fi-FI" dirty="0" smtClean="0"/>
              <a:t> </a:t>
            </a:r>
            <a:r>
              <a:rPr lang="fi-FI" dirty="0" err="1" smtClean="0"/>
              <a:t>activity</a:t>
            </a:r>
            <a:r>
              <a:rPr lang="fi-FI" dirty="0" smtClean="0"/>
              <a:t> </a:t>
            </a:r>
            <a:r>
              <a:rPr lang="fi-FI" dirty="0" err="1" smtClean="0"/>
              <a:t>system</a:t>
            </a:r>
            <a:r>
              <a:rPr lang="fi-FI" dirty="0" smtClean="0"/>
              <a:t> (</a:t>
            </a:r>
            <a:r>
              <a:rPr lang="fi-FI" dirty="0" err="1" smtClean="0"/>
              <a:t>Teacher</a:t>
            </a:r>
            <a:r>
              <a:rPr lang="fi-FI" dirty="0" smtClean="0"/>
              <a:t> </a:t>
            </a:r>
            <a:r>
              <a:rPr lang="fi-FI" dirty="0" err="1" smtClean="0"/>
              <a:t>forums</a:t>
            </a:r>
            <a:r>
              <a:rPr lang="fi-FI" dirty="0" smtClean="0"/>
              <a:t> I – VII, </a:t>
            </a:r>
            <a:r>
              <a:rPr lang="fi-FI" dirty="0" err="1" smtClean="0"/>
              <a:t>following</a:t>
            </a:r>
            <a:r>
              <a:rPr lang="fi-FI" dirty="0" smtClean="0"/>
              <a:t> </a:t>
            </a:r>
            <a:r>
              <a:rPr lang="fi-FI" dirty="0" err="1" smtClean="0"/>
              <a:t>Engeström</a:t>
            </a:r>
            <a:r>
              <a:rPr lang="fi-FI" dirty="0" smtClean="0"/>
              <a:t> 1987).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883DF-B468-4CCA-B6BF-EDB549DDF420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96872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12.3.2018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1947815" y="2344292"/>
            <a:ext cx="5044377" cy="2185650"/>
            <a:chOff x="2143760" y="2223088"/>
            <a:chExt cx="5044377" cy="2185650"/>
          </a:xfrm>
        </p:grpSpPr>
        <p:sp>
          <p:nvSpPr>
            <p:cNvPr id="6" name="Isosceles Triangle 5"/>
            <p:cNvSpPr/>
            <p:nvPr/>
          </p:nvSpPr>
          <p:spPr>
            <a:xfrm>
              <a:off x="2143760" y="2223088"/>
              <a:ext cx="5044377" cy="218565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143760" y="2223088"/>
              <a:ext cx="5044377" cy="2185650"/>
              <a:chOff x="2668270" y="1835306"/>
              <a:chExt cx="5044377" cy="2185650"/>
            </a:xfrm>
          </p:grpSpPr>
          <p:cxnSp>
            <p:nvCxnSpPr>
              <p:cNvPr id="8" name="Straight Connector 7"/>
              <p:cNvCxnSpPr>
                <a:stCxn id="6" idx="0"/>
                <a:endCxn id="6" idx="3"/>
              </p:cNvCxnSpPr>
              <p:nvPr/>
            </p:nvCxnSpPr>
            <p:spPr>
              <a:xfrm>
                <a:off x="5190459" y="1835306"/>
                <a:ext cx="0" cy="21856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>
                <a:stCxn id="6" idx="2"/>
                <a:endCxn id="6" idx="5"/>
              </p:cNvCxnSpPr>
              <p:nvPr/>
            </p:nvCxnSpPr>
            <p:spPr>
              <a:xfrm flipV="1">
                <a:off x="2668270" y="2928131"/>
                <a:ext cx="3783283" cy="10928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>
                <a:stCxn id="6" idx="4"/>
                <a:endCxn id="6" idx="1"/>
              </p:cNvCxnSpPr>
              <p:nvPr/>
            </p:nvCxnSpPr>
            <p:spPr>
              <a:xfrm flipH="1" flipV="1">
                <a:off x="3929364" y="2928131"/>
                <a:ext cx="3783283" cy="10928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stCxn id="6" idx="1"/>
                <a:endCxn id="6" idx="5"/>
              </p:cNvCxnSpPr>
              <p:nvPr/>
            </p:nvCxnSpPr>
            <p:spPr>
              <a:xfrm>
                <a:off x="3929364" y="2928131"/>
                <a:ext cx="252218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stCxn id="6" idx="1"/>
                <a:endCxn id="6" idx="3"/>
              </p:cNvCxnSpPr>
              <p:nvPr/>
            </p:nvCxnSpPr>
            <p:spPr>
              <a:xfrm>
                <a:off x="3929364" y="2928131"/>
                <a:ext cx="1261095" cy="10928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6" idx="3"/>
                <a:endCxn id="6" idx="5"/>
              </p:cNvCxnSpPr>
              <p:nvPr/>
            </p:nvCxnSpPr>
            <p:spPr>
              <a:xfrm flipV="1">
                <a:off x="5190459" y="2928131"/>
                <a:ext cx="1261094" cy="10928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TextBox 18"/>
          <p:cNvSpPr txBox="1"/>
          <p:nvPr/>
        </p:nvSpPr>
        <p:spPr>
          <a:xfrm>
            <a:off x="4061861" y="1761423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i-FI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66206" y="404678"/>
            <a:ext cx="54767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Turnausrundit ja viikkotehtävät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i-FI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Pitchaustapahtumat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i-FI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Pisteytysjärjestelmä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i-FI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Turnauksen palkinnot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i-FI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Kompetenssiarvioinnin menetelmät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i-FI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Tiimiportfolio</a:t>
            </a:r>
            <a:endParaRPr lang="fi-FI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i-FI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FacebookLive</a:t>
            </a:r>
            <a:r>
              <a:rPr lang="fi-FI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-luennot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i-FI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Googlen ja Facebookin palvelut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i-FI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Työtodistukset</a:t>
            </a:r>
          </a:p>
          <a:p>
            <a:r>
              <a:rPr lang="fi-FI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Omat tietokoneet ja älypuhelimet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66282" y="2428717"/>
            <a:ext cx="1799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Opiskelijat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Opettajat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Yritykset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tai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muut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työelämäkumppanit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Tuomarit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Yleisö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07943" y="1852675"/>
            <a:ext cx="355264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Aidon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ongelman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ratkaiseminen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työelämästä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Kehittää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uusi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ratkaisu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tuote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palvelu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ja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suunnitella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implementoiminen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Innovaatiokompetenssin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kehittyminen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Innovaatioprosessin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ymmärtäminen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Uusien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teknologioiden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ymmärtäminen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Moniasteinen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ja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monialainen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tiimityö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4002013" y="2037632"/>
            <a:ext cx="2197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Välineet</a:t>
            </a: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57139" y="3185962"/>
            <a:ext cx="630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Tekijä</a:t>
            </a: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14855" y="3165063"/>
            <a:ext cx="18310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Kohde    </a:t>
            </a:r>
            <a:r>
              <a:rPr lang="fi-FI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&gt;&gt;&gt;&gt;   </a:t>
            </a:r>
            <a:r>
              <a:rPr lang="fi-FI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Tulos:</a:t>
            </a: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3177" y="4714594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Säännöt</a:t>
            </a: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04248" y="4633391"/>
            <a:ext cx="859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Työnjako</a:t>
            </a: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14589" y="4654708"/>
            <a:ext cx="744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Yhteisö</a:t>
            </a: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29469" y="4941168"/>
            <a:ext cx="1043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Tuotanto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i-FI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Pedagoginen työ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66206" y="5021559"/>
            <a:ext cx="36259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Moniasteinen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ja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monialainen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tiimi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Opettajat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Yritykset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tai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yrityskombot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Tuomarit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Yleisö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1560" y="5021559"/>
            <a:ext cx="2233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Ratkaisuarviointi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Innovaatiokompetenssien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arviointi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Pedagogiset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toimintaa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koskevat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säännöt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i-FI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69388" y="3633531"/>
            <a:ext cx="19951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Ratkaisu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Tuote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palvelu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ym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ratkaisu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Yksilön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ja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tiimin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innovaatiokompetenssien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kehittyminen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73105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6271</TotalTime>
  <Words>124</Words>
  <Application>Microsoft Office PowerPoint</Application>
  <PresentationFormat>On-screen Show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Blank</vt:lpstr>
      <vt:lpstr>PowerPoint Presentation</vt:lpstr>
    </vt:vector>
  </TitlesOfParts>
  <Company>Metropolia AMK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12</cp:revision>
  <dcterms:created xsi:type="dcterms:W3CDTF">2017-08-17T17:09:04Z</dcterms:created>
  <dcterms:modified xsi:type="dcterms:W3CDTF">2018-03-13T17:36:18Z</dcterms:modified>
</cp:coreProperties>
</file>