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3.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17" r:id="rId5"/>
    <p:sldMasterId id="2147483700" r:id="rId6"/>
    <p:sldMasterId id="2147483672" r:id="rId7"/>
  </p:sldMasterIdLst>
  <p:notesMasterIdLst>
    <p:notesMasterId r:id="rId12"/>
  </p:notesMasterIdLst>
  <p:sldIdLst>
    <p:sldId id="270" r:id="rId8"/>
    <p:sldId id="269" r:id="rId9"/>
    <p:sldId id="273" r:id="rId10"/>
    <p:sldId id="271" r:id="rId11"/>
  </p:sldIdLst>
  <p:sldSz cx="6858000" cy="5143500"/>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22BA5"/>
    <a:srgbClr val="DF31BF"/>
    <a:srgbClr val="FF5EE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5862" autoAdjust="0"/>
    <p:restoredTop sz="94667"/>
  </p:normalViewPr>
  <p:slideViewPr>
    <p:cSldViewPr snapToGrid="0" snapToObjects="1">
      <p:cViewPr varScale="1">
        <p:scale>
          <a:sx n="69" d="100"/>
          <a:sy n="69" d="100"/>
        </p:scale>
        <p:origin x="64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theme" Target="theme/theme1.xml"/><Relationship Id="rId10" Type="http://schemas.openxmlformats.org/officeDocument/2006/relationships/slide" Target="slides/slide3.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0.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8F984FB-4886-6545-BE36-513ACEFEB5D9}" type="datetimeFigureOut">
              <a:rPr lang="en-US" smtClean="0"/>
              <a:t>4/25/2019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E51ACA-D2F7-3F4B-923A-81579CEC7DD3}" type="slidenum">
              <a:rPr lang="en-US" smtClean="0"/>
              <a:t>‹#›</a:t>
            </a:fld>
            <a:endParaRPr lang="en-US"/>
          </a:p>
        </p:txBody>
      </p:sp>
    </p:spTree>
    <p:extLst>
      <p:ext uri="{BB962C8B-B14F-4D97-AF65-F5344CB8AC3E}">
        <p14:creationId xmlns:p14="http://schemas.microsoft.com/office/powerpoint/2010/main" val="20120881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smtClean="0"/>
              <a:t>- Käy</a:t>
            </a:r>
            <a:r>
              <a:rPr lang="fi-FI" baseline="0" dirty="0" smtClean="0"/>
              <a:t> läpi historia, haastattelut ja jatketaan mutta GDPR, esittele päivän ohjelman</a:t>
            </a:r>
            <a:endParaRPr lang="fi-FI" dirty="0"/>
          </a:p>
        </p:txBody>
      </p:sp>
      <p:sp>
        <p:nvSpPr>
          <p:cNvPr id="4" name="Slide Number Placeholder 3"/>
          <p:cNvSpPr>
            <a:spLocks noGrp="1"/>
          </p:cNvSpPr>
          <p:nvPr>
            <p:ph type="sldNum" sz="quarter" idx="10"/>
          </p:nvPr>
        </p:nvSpPr>
        <p:spPr/>
        <p:txBody>
          <a:bodyPr/>
          <a:lstStyle/>
          <a:p>
            <a:fld id="{1FE51ACA-D2F7-3F4B-923A-81579CEC7DD3}" type="slidenum">
              <a:rPr lang="en-US" smtClean="0"/>
              <a:t>1</a:t>
            </a:fld>
            <a:endParaRPr lang="en-US"/>
          </a:p>
        </p:txBody>
      </p:sp>
    </p:spTree>
    <p:extLst>
      <p:ext uri="{BB962C8B-B14F-4D97-AF65-F5344CB8AC3E}">
        <p14:creationId xmlns:p14="http://schemas.microsoft.com/office/powerpoint/2010/main" val="7877993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smtClean="0"/>
              <a:t>Keskusteluun kuinka</a:t>
            </a:r>
            <a:r>
              <a:rPr lang="fi-FI" baseline="0" dirty="0" smtClean="0"/>
              <a:t> sana kärsinyt inflaation, </a:t>
            </a:r>
            <a:r>
              <a:rPr lang="fi-FI" baseline="0" dirty="0" err="1" smtClean="0"/>
              <a:t>functional</a:t>
            </a:r>
            <a:r>
              <a:rPr lang="fi-FI" baseline="0" dirty="0" smtClean="0"/>
              <a:t> </a:t>
            </a:r>
            <a:r>
              <a:rPr lang="en-US" dirty="0" smtClean="0"/>
              <a:t>skills required to navigate society successfully,</a:t>
            </a:r>
            <a:r>
              <a:rPr lang="en-US" baseline="0" dirty="0" smtClean="0"/>
              <a:t> </a:t>
            </a:r>
            <a:r>
              <a:rPr lang="en-US" dirty="0" smtClean="0"/>
              <a:t>form of literacy instruction that takes a child’s stage of development </a:t>
            </a:r>
            <a:r>
              <a:rPr lang="en-US" b="1" i="1" dirty="0" smtClean="0"/>
              <a:t>competent and confident use of maps, mapping, and spatial thinking to address ideas, situations, and problems within daily life, society, and the world </a:t>
            </a:r>
            <a:endParaRPr lang="fi-FI" dirty="0"/>
          </a:p>
        </p:txBody>
      </p:sp>
      <p:sp>
        <p:nvSpPr>
          <p:cNvPr id="4" name="Slide Number Placeholder 3"/>
          <p:cNvSpPr>
            <a:spLocks noGrp="1"/>
          </p:cNvSpPr>
          <p:nvPr>
            <p:ph type="sldNum" sz="quarter" idx="10"/>
          </p:nvPr>
        </p:nvSpPr>
        <p:spPr/>
        <p:txBody>
          <a:bodyPr/>
          <a:lstStyle/>
          <a:p>
            <a:fld id="{1FE51ACA-D2F7-3F4B-923A-81579CEC7DD3}" type="slidenum">
              <a:rPr lang="en-US" smtClean="0"/>
              <a:t>2</a:t>
            </a:fld>
            <a:endParaRPr lang="en-US"/>
          </a:p>
        </p:txBody>
      </p:sp>
    </p:spTree>
    <p:extLst>
      <p:ext uri="{BB962C8B-B14F-4D97-AF65-F5344CB8AC3E}">
        <p14:creationId xmlns:p14="http://schemas.microsoft.com/office/powerpoint/2010/main" val="4176526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i-FI" dirty="0" smtClean="0"/>
          </a:p>
          <a:p>
            <a:endParaRPr lang="fi-FI" dirty="0" smtClean="0"/>
          </a:p>
          <a:p>
            <a:endParaRPr lang="fi-FI" dirty="0"/>
          </a:p>
        </p:txBody>
      </p:sp>
      <p:sp>
        <p:nvSpPr>
          <p:cNvPr id="4" name="Slide Number Placeholder 3"/>
          <p:cNvSpPr>
            <a:spLocks noGrp="1"/>
          </p:cNvSpPr>
          <p:nvPr>
            <p:ph type="sldNum" sz="quarter" idx="10"/>
          </p:nvPr>
        </p:nvSpPr>
        <p:spPr/>
        <p:txBody>
          <a:bodyPr/>
          <a:lstStyle/>
          <a:p>
            <a:fld id="{1FE51ACA-D2F7-3F4B-923A-81579CEC7DD3}" type="slidenum">
              <a:rPr lang="en-US" smtClean="0"/>
              <a:t>3</a:t>
            </a:fld>
            <a:endParaRPr lang="en-US"/>
          </a:p>
        </p:txBody>
      </p:sp>
    </p:spTree>
    <p:extLst>
      <p:ext uri="{BB962C8B-B14F-4D97-AF65-F5344CB8AC3E}">
        <p14:creationId xmlns:p14="http://schemas.microsoft.com/office/powerpoint/2010/main" val="34599098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smtClean="0"/>
              <a:t>Oma ymmärrys, tämä seminaari</a:t>
            </a:r>
            <a:r>
              <a:rPr lang="fi-FI" baseline="0" dirty="0" smtClean="0"/>
              <a:t> on hyvä esimerkki ja mitä opiskelijoille? </a:t>
            </a:r>
            <a:endParaRPr lang="fi-FI" dirty="0"/>
          </a:p>
        </p:txBody>
      </p:sp>
      <p:sp>
        <p:nvSpPr>
          <p:cNvPr id="4" name="Slide Number Placeholder 3"/>
          <p:cNvSpPr>
            <a:spLocks noGrp="1"/>
          </p:cNvSpPr>
          <p:nvPr>
            <p:ph type="sldNum" sz="quarter" idx="10"/>
          </p:nvPr>
        </p:nvSpPr>
        <p:spPr/>
        <p:txBody>
          <a:bodyPr/>
          <a:lstStyle/>
          <a:p>
            <a:fld id="{1FE51ACA-D2F7-3F4B-923A-81579CEC7DD3}" type="slidenum">
              <a:rPr lang="en-US" smtClean="0"/>
              <a:t>4</a:t>
            </a:fld>
            <a:endParaRPr lang="en-US"/>
          </a:p>
        </p:txBody>
      </p:sp>
    </p:spTree>
    <p:extLst>
      <p:ext uri="{BB962C8B-B14F-4D97-AF65-F5344CB8AC3E}">
        <p14:creationId xmlns:p14="http://schemas.microsoft.com/office/powerpoint/2010/main" val="31470360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Laurea start SUOMI">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1402007"/>
            <a:ext cx="6858000" cy="2469703"/>
          </a:xfrm>
          <a:prstGeom prst="rect">
            <a:avLst/>
          </a:prstGeom>
        </p:spPr>
      </p:pic>
      <p:sp>
        <p:nvSpPr>
          <p:cNvPr id="4" name="Title Placeholder 1"/>
          <p:cNvSpPr>
            <a:spLocks noGrp="1"/>
          </p:cNvSpPr>
          <p:nvPr>
            <p:ph type="title" hasCustomPrompt="1"/>
          </p:nvPr>
        </p:nvSpPr>
        <p:spPr>
          <a:xfrm>
            <a:off x="266005" y="3990325"/>
            <a:ext cx="5915025" cy="532462"/>
          </a:xfrm>
          <a:prstGeom prst="rect">
            <a:avLst/>
          </a:prstGeom>
        </p:spPr>
        <p:txBody>
          <a:bodyPr vert="horz" lIns="91440" tIns="45720" rIns="91440" bIns="45720" rtlCol="0" anchor="ctr">
            <a:normAutofit/>
          </a:bodyPr>
          <a:lstStyle>
            <a:lvl1pPr>
              <a:defRPr sz="3200">
                <a:solidFill>
                  <a:schemeClr val="tx1"/>
                </a:solidFill>
              </a:defRPr>
            </a:lvl1pPr>
          </a:lstStyle>
          <a:p>
            <a:r>
              <a:rPr lang="en-US" dirty="0" smtClean="0"/>
              <a:t>OTSIKKO</a:t>
            </a:r>
            <a:endParaRPr lang="en-US" dirty="0"/>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266005" y="385527"/>
            <a:ext cx="3477419" cy="388196"/>
          </a:xfrm>
          <a:prstGeom prst="rect">
            <a:avLst/>
          </a:prstGeom>
        </p:spPr>
      </p:pic>
      <p:sp>
        <p:nvSpPr>
          <p:cNvPr id="8" name="Rectangle 7"/>
          <p:cNvSpPr/>
          <p:nvPr userDrawn="1"/>
        </p:nvSpPr>
        <p:spPr>
          <a:xfrm>
            <a:off x="0" y="3873127"/>
            <a:ext cx="685800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ontent Placeholder 9"/>
          <p:cNvSpPr>
            <a:spLocks noGrp="1"/>
          </p:cNvSpPr>
          <p:nvPr>
            <p:ph sz="quarter" idx="10" hasCustomPrompt="1"/>
          </p:nvPr>
        </p:nvSpPr>
        <p:spPr>
          <a:xfrm>
            <a:off x="0" y="4619625"/>
            <a:ext cx="6181725" cy="347663"/>
          </a:xfrm>
        </p:spPr>
        <p:txBody>
          <a:bodyPr/>
          <a:lstStyle>
            <a:lvl2pPr>
              <a:defRPr b="1" i="0" baseline="0">
                <a:solidFill>
                  <a:srgbClr val="00B0F0"/>
                </a:solidFill>
                <a:latin typeface="Arial Black" charset="0"/>
                <a:ea typeface="Arial Black" charset="0"/>
                <a:cs typeface="Arial Black" charset="0"/>
              </a:defRPr>
            </a:lvl2pPr>
          </a:lstStyle>
          <a:p>
            <a:pPr marL="385763" marR="0" lvl="1" indent="-128588" algn="l" defTabSz="514350" rtl="0" eaLnBrk="1" fontAlgn="auto" latinLnBrk="0" hangingPunct="1">
              <a:lnSpc>
                <a:spcPct val="90000"/>
              </a:lnSpc>
              <a:spcBef>
                <a:spcPts val="281"/>
              </a:spcBef>
              <a:spcAft>
                <a:spcPts val="0"/>
              </a:spcAft>
              <a:buClrTx/>
              <a:buSzTx/>
              <a:buFont typeface="Wingdings" charset="2"/>
              <a:buNone/>
              <a:tabLst/>
              <a:defRPr/>
            </a:pPr>
            <a:r>
              <a:rPr lang="en-US" b="1" i="0" dirty="0" err="1" smtClean="0">
                <a:latin typeface="Arial Black" charset="0"/>
                <a:ea typeface="Arial Black" charset="0"/>
                <a:cs typeface="Arial Black" charset="0"/>
              </a:rPr>
              <a:t>Tekijä</a:t>
            </a:r>
            <a:r>
              <a:rPr lang="en-US" b="1" i="0" dirty="0" smtClean="0">
                <a:latin typeface="Arial Black" charset="0"/>
                <a:ea typeface="Arial Black" charset="0"/>
                <a:cs typeface="Arial Black" charset="0"/>
              </a:rPr>
              <a:t> / </a:t>
            </a:r>
            <a:r>
              <a:rPr lang="en-US" b="1" i="0" dirty="0" err="1" smtClean="0">
                <a:latin typeface="Arial Black" charset="0"/>
                <a:ea typeface="Arial Black" charset="0"/>
                <a:cs typeface="Arial Black" charset="0"/>
              </a:rPr>
              <a:t>ajankohta</a:t>
            </a:r>
            <a:endParaRPr lang="en-US" dirty="0"/>
          </a:p>
        </p:txBody>
      </p:sp>
    </p:spTree>
    <p:extLst>
      <p:ext uri="{BB962C8B-B14F-4D97-AF65-F5344CB8AC3E}">
        <p14:creationId xmlns:p14="http://schemas.microsoft.com/office/powerpoint/2010/main" val="928954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urea note 2">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54433" y="229808"/>
            <a:ext cx="4685212" cy="1335042"/>
          </a:xfrm>
        </p:spPr>
        <p:txBody>
          <a:bodyPr anchor="b">
            <a:normAutofit/>
          </a:bodyPr>
          <a:lstStyle>
            <a:lvl1pPr>
              <a:defRPr lang="en-US" sz="2400" b="1" i="0" smtClean="0">
                <a:solidFill>
                  <a:schemeClr val="bg1"/>
                </a:solidFill>
                <a:effectLst/>
              </a:defRPr>
            </a:lvl1pPr>
          </a:lstStyle>
          <a:p>
            <a:r>
              <a:rPr lang="en-US" dirty="0" smtClean="0"/>
              <a:t>Lorem ipsum dolor sit </a:t>
            </a:r>
            <a:r>
              <a:rPr lang="en-US" dirty="0" err="1" smtClean="0"/>
              <a:t>amet</a:t>
            </a:r>
            <a:r>
              <a:rPr lang="en-US" dirty="0" smtClean="0"/>
              <a:t>, </a:t>
            </a:r>
            <a:r>
              <a:rPr lang="en-US" dirty="0" err="1" smtClean="0"/>
              <a:t>concectetur</a:t>
            </a:r>
            <a:r>
              <a:rPr lang="en-US" dirty="0" smtClean="0"/>
              <a:t> </a:t>
            </a:r>
            <a:r>
              <a:rPr lang="en-US" dirty="0" err="1" smtClean="0"/>
              <a:t>adipiscing</a:t>
            </a:r>
            <a:r>
              <a:rPr lang="en-US" dirty="0" smtClean="0"/>
              <a:t> </a:t>
            </a:r>
            <a:r>
              <a:rPr lang="en-US" dirty="0" err="1" smtClean="0"/>
              <a:t>elit</a:t>
            </a:r>
            <a:endParaRPr lang="en-US" dirty="0"/>
          </a:p>
        </p:txBody>
      </p:sp>
    </p:spTree>
    <p:extLst>
      <p:ext uri="{BB962C8B-B14F-4D97-AF65-F5344CB8AC3E}">
        <p14:creationId xmlns:p14="http://schemas.microsoft.com/office/powerpoint/2010/main" val="1697631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Laurea note 3">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 name="Title 1"/>
          <p:cNvSpPr>
            <a:spLocks noGrp="1"/>
          </p:cNvSpPr>
          <p:nvPr>
            <p:ph type="title" hasCustomPrompt="1"/>
          </p:nvPr>
        </p:nvSpPr>
        <p:spPr>
          <a:xfrm>
            <a:off x="245007" y="254523"/>
            <a:ext cx="2592461" cy="797714"/>
          </a:xfrm>
        </p:spPr>
        <p:txBody>
          <a:bodyPr anchor="b">
            <a:normAutofit/>
          </a:bodyPr>
          <a:lstStyle>
            <a:lvl1pPr>
              <a:defRPr lang="en-US" sz="2400" b="1" i="0" smtClean="0">
                <a:solidFill>
                  <a:schemeClr val="bg1"/>
                </a:solidFill>
                <a:effectLst/>
              </a:defRPr>
            </a:lvl1pPr>
          </a:lstStyle>
          <a:p>
            <a:r>
              <a:rPr lang="en-US" dirty="0" smtClean="0"/>
              <a:t>Lorem ipsum dolor sit </a:t>
            </a:r>
            <a:r>
              <a:rPr lang="en-US" dirty="0" err="1" smtClean="0"/>
              <a:t>amet</a:t>
            </a:r>
            <a:endParaRPr lang="en-US" dirty="0"/>
          </a:p>
        </p:txBody>
      </p:sp>
    </p:spTree>
    <p:extLst>
      <p:ext uri="{BB962C8B-B14F-4D97-AF65-F5344CB8AC3E}">
        <p14:creationId xmlns:p14="http://schemas.microsoft.com/office/powerpoint/2010/main" val="11424652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Laurea basic one column ">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81917" y="254808"/>
            <a:ext cx="5345160" cy="994172"/>
          </a:xfrm>
        </p:spPr>
        <p:txBody>
          <a:bodyPr/>
          <a:lstStyle>
            <a:lvl1pPr>
              <a:defRPr sz="3600">
                <a:solidFill>
                  <a:schemeClr val="tx1"/>
                </a:solidFill>
              </a:defRPr>
            </a:lvl1pPr>
          </a:lstStyle>
          <a:p>
            <a:r>
              <a:rPr lang="en-US" dirty="0" smtClean="0"/>
              <a:t>OTSIKKO / HEADING</a:t>
            </a:r>
            <a:endParaRPr lang="en-US" dirty="0"/>
          </a:p>
        </p:txBody>
      </p:sp>
      <p:sp>
        <p:nvSpPr>
          <p:cNvPr id="4" name="Content Placeholder 2"/>
          <p:cNvSpPr>
            <a:spLocks noGrp="1"/>
          </p:cNvSpPr>
          <p:nvPr>
            <p:ph idx="1"/>
          </p:nvPr>
        </p:nvSpPr>
        <p:spPr>
          <a:xfrm>
            <a:off x="281918" y="1923068"/>
            <a:ext cx="6015188" cy="2709258"/>
          </a:xfrm>
        </p:spPr>
        <p:txBody>
          <a:bodyPr/>
          <a:lstStyle>
            <a:lvl1pPr marL="128588" indent="-128588">
              <a:buClr>
                <a:srgbClr val="00B0F0"/>
              </a:buClr>
              <a:buFont typeface="Wingdings" charset="2"/>
              <a:buChar char="§"/>
              <a:defRPr/>
            </a:lvl1pPr>
            <a:lvl2pPr marL="385763" indent="-128588">
              <a:buClr>
                <a:srgbClr val="00B0F0"/>
              </a:buClr>
              <a:buFont typeface="Wingdings" charset="2"/>
              <a:buChar char="§"/>
              <a:defRPr/>
            </a:lvl2pPr>
            <a:lvl3pPr marL="642938" indent="-128588">
              <a:buClr>
                <a:srgbClr val="00B0F0"/>
              </a:buClr>
              <a:buFont typeface="Wingdings" charset="2"/>
              <a:buChar char="§"/>
              <a:defRPr/>
            </a:lvl3pPr>
            <a:lvl4pPr marL="900113" indent="-128588">
              <a:buClr>
                <a:srgbClr val="00B0F0"/>
              </a:buClr>
              <a:buFont typeface="Wingdings" charset="2"/>
              <a:buChar char="§"/>
              <a:defRPr/>
            </a:lvl4pPr>
            <a:lvl5pPr marL="1157288" indent="-128588">
              <a:buClr>
                <a:srgbClr val="00B0F0"/>
              </a:buClr>
              <a:buFont typeface="Wingdings" charset="2"/>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3"/>
          <p:cNvSpPr>
            <a:spLocks noGrp="1"/>
          </p:cNvSpPr>
          <p:nvPr>
            <p:ph type="body" sz="half" idx="11" hasCustomPrompt="1"/>
          </p:nvPr>
        </p:nvSpPr>
        <p:spPr>
          <a:xfrm>
            <a:off x="281916" y="1343249"/>
            <a:ext cx="4101547" cy="479501"/>
          </a:xfrm>
          <a:prstGeom prst="rect">
            <a:avLst/>
          </a:prstGeom>
        </p:spPr>
        <p:txBody>
          <a:bodyPr/>
          <a:lstStyle>
            <a:lvl1pPr marL="0" indent="0">
              <a:buNone/>
              <a:defRPr sz="1800" b="1" i="0" u="sng">
                <a:solidFill>
                  <a:srgbClr val="00B0F0"/>
                </a:solidFill>
                <a:latin typeface="Arial Black" charset="0"/>
                <a:ea typeface="Arial Black" charset="0"/>
                <a:cs typeface="Arial Black" charset="0"/>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dirty="0" err="1" smtClean="0"/>
              <a:t>Alaotsikko</a:t>
            </a:r>
            <a:r>
              <a:rPr lang="en-US" dirty="0" smtClean="0"/>
              <a:t> click to edit</a:t>
            </a:r>
          </a:p>
        </p:txBody>
      </p:sp>
    </p:spTree>
    <p:extLst>
      <p:ext uri="{BB962C8B-B14F-4D97-AF65-F5344CB8AC3E}">
        <p14:creationId xmlns:p14="http://schemas.microsoft.com/office/powerpoint/2010/main" val="5295330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urea basic two column">
    <p:spTree>
      <p:nvGrpSpPr>
        <p:cNvPr id="1" name=""/>
        <p:cNvGrpSpPr/>
        <p:nvPr/>
      </p:nvGrpSpPr>
      <p:grpSpPr>
        <a:xfrm>
          <a:off x="0" y="0"/>
          <a:ext cx="0" cy="0"/>
          <a:chOff x="0" y="0"/>
          <a:chExt cx="0" cy="0"/>
        </a:xfrm>
      </p:grpSpPr>
      <p:sp>
        <p:nvSpPr>
          <p:cNvPr id="9" name="Content Placeholder 2"/>
          <p:cNvSpPr>
            <a:spLocks noGrp="1"/>
          </p:cNvSpPr>
          <p:nvPr>
            <p:ph idx="1"/>
          </p:nvPr>
        </p:nvSpPr>
        <p:spPr>
          <a:xfrm>
            <a:off x="281917" y="1989943"/>
            <a:ext cx="2762366" cy="2553776"/>
          </a:xfrm>
        </p:spPr>
        <p:txBody>
          <a:bodyPr/>
          <a:lstStyle>
            <a:lvl1pPr>
              <a:defRPr sz="1800"/>
            </a:lvl1pPr>
            <a:lvl2pPr marL="385763" indent="-128588">
              <a:buClr>
                <a:srgbClr val="00B0F0"/>
              </a:buClr>
              <a:buFont typeface="Wingdings" charset="2"/>
              <a:buChar char="§"/>
              <a:defRPr sz="1575"/>
            </a:lvl2pPr>
            <a:lvl3pPr marL="642938" indent="-128588">
              <a:buClr>
                <a:srgbClr val="00B0F0"/>
              </a:buClr>
              <a:buFont typeface="Wingdings" charset="2"/>
              <a:buChar char="§"/>
              <a:defRPr sz="1350"/>
            </a:lvl3pPr>
            <a:lvl4pPr marL="900113" indent="-128588">
              <a:buClr>
                <a:srgbClr val="00B0F0"/>
              </a:buClr>
              <a:buFont typeface="Wingdings" charset="2"/>
              <a:buChar char="§"/>
              <a:defRPr sz="1125"/>
            </a:lvl4pPr>
            <a:lvl5pPr marL="1157288" indent="-128588">
              <a:buClr>
                <a:srgbClr val="00B0F0"/>
              </a:buClr>
              <a:buFont typeface="Wingdings" charset="2"/>
              <a:buChar char="§"/>
              <a:defRPr sz="1125"/>
            </a:lvl5pPr>
            <a:lvl6pPr>
              <a:defRPr sz="1125"/>
            </a:lvl6pPr>
            <a:lvl7pPr>
              <a:defRPr sz="1125"/>
            </a:lvl7pPr>
            <a:lvl8pPr>
              <a:defRPr sz="1125"/>
            </a:lvl8pPr>
            <a:lvl9pPr>
              <a:defRPr sz="112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Text Placeholder 3"/>
          <p:cNvSpPr>
            <a:spLocks noGrp="1"/>
          </p:cNvSpPr>
          <p:nvPr>
            <p:ph type="body" sz="half" idx="11" hasCustomPrompt="1"/>
          </p:nvPr>
        </p:nvSpPr>
        <p:spPr>
          <a:xfrm>
            <a:off x="281917" y="1333823"/>
            <a:ext cx="2762366" cy="553835"/>
          </a:xfrm>
          <a:prstGeom prst="rect">
            <a:avLst/>
          </a:prstGeom>
        </p:spPr>
        <p:txBody>
          <a:bodyPr>
            <a:normAutofit/>
          </a:bodyPr>
          <a:lstStyle>
            <a:lvl1pPr marL="0" indent="0">
              <a:buNone/>
              <a:defRPr sz="1600" b="1" i="0" u="sng">
                <a:solidFill>
                  <a:srgbClr val="00B0F0"/>
                </a:solidFill>
                <a:latin typeface="Arial Black" charset="0"/>
                <a:ea typeface="Arial Black" charset="0"/>
                <a:cs typeface="Arial Black" charset="0"/>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dirty="0" err="1" smtClean="0"/>
              <a:t>Alaotsikko</a:t>
            </a:r>
            <a:r>
              <a:rPr lang="en-US" dirty="0" smtClean="0"/>
              <a:t> click to edit</a:t>
            </a:r>
          </a:p>
        </p:txBody>
      </p:sp>
      <p:sp>
        <p:nvSpPr>
          <p:cNvPr id="11" name="Content Placeholder 2"/>
          <p:cNvSpPr>
            <a:spLocks noGrp="1"/>
          </p:cNvSpPr>
          <p:nvPr>
            <p:ph idx="12"/>
          </p:nvPr>
        </p:nvSpPr>
        <p:spPr>
          <a:xfrm>
            <a:off x="3429000" y="1989943"/>
            <a:ext cx="2762366" cy="2553776"/>
          </a:xfrm>
        </p:spPr>
        <p:txBody>
          <a:bodyPr/>
          <a:lstStyle>
            <a:lvl1pPr>
              <a:defRPr sz="1800"/>
            </a:lvl1pPr>
            <a:lvl2pPr marL="385763" indent="-128588">
              <a:buClr>
                <a:srgbClr val="00B0F0"/>
              </a:buClr>
              <a:buFont typeface="Wingdings" charset="2"/>
              <a:buChar char="§"/>
              <a:defRPr sz="1575"/>
            </a:lvl2pPr>
            <a:lvl3pPr marL="642938" indent="-128588">
              <a:buClr>
                <a:srgbClr val="00B0F0"/>
              </a:buClr>
              <a:buFont typeface="Wingdings" charset="2"/>
              <a:buChar char="§"/>
              <a:defRPr sz="1350"/>
            </a:lvl3pPr>
            <a:lvl4pPr marL="900113" indent="-128588">
              <a:buClr>
                <a:srgbClr val="00B0F0"/>
              </a:buClr>
              <a:buFont typeface="Wingdings" charset="2"/>
              <a:buChar char="§"/>
              <a:defRPr sz="1125"/>
            </a:lvl4pPr>
            <a:lvl5pPr marL="1157288" indent="-128588">
              <a:buClr>
                <a:srgbClr val="00B0F0"/>
              </a:buClr>
              <a:buFont typeface="Wingdings" charset="2"/>
              <a:buChar char="§"/>
              <a:defRPr sz="1125"/>
            </a:lvl5pPr>
            <a:lvl6pPr>
              <a:defRPr sz="1125"/>
            </a:lvl6pPr>
            <a:lvl7pPr>
              <a:defRPr sz="1125"/>
            </a:lvl7pPr>
            <a:lvl8pPr>
              <a:defRPr sz="1125"/>
            </a:lvl8pPr>
            <a:lvl9pPr>
              <a:defRPr sz="112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3"/>
          <p:cNvSpPr>
            <a:spLocks noGrp="1"/>
          </p:cNvSpPr>
          <p:nvPr>
            <p:ph type="body" sz="half" idx="13" hasCustomPrompt="1"/>
          </p:nvPr>
        </p:nvSpPr>
        <p:spPr>
          <a:xfrm>
            <a:off x="3429000" y="1342544"/>
            <a:ext cx="2762366" cy="553835"/>
          </a:xfrm>
          <a:prstGeom prst="rect">
            <a:avLst/>
          </a:prstGeom>
        </p:spPr>
        <p:txBody>
          <a:bodyPr>
            <a:normAutofit/>
          </a:bodyPr>
          <a:lstStyle>
            <a:lvl1pPr marL="0" indent="0">
              <a:buNone/>
              <a:defRPr sz="1600" b="1" i="0" u="sng">
                <a:solidFill>
                  <a:srgbClr val="00B0F0"/>
                </a:solidFill>
                <a:latin typeface="Arial Black" charset="0"/>
                <a:ea typeface="Arial Black" charset="0"/>
                <a:cs typeface="Arial Black" charset="0"/>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dirty="0" err="1" smtClean="0"/>
              <a:t>Alaotsikko</a:t>
            </a:r>
            <a:r>
              <a:rPr lang="en-US" dirty="0" smtClean="0"/>
              <a:t> click to edit</a:t>
            </a:r>
          </a:p>
        </p:txBody>
      </p:sp>
      <p:sp>
        <p:nvSpPr>
          <p:cNvPr id="13" name="Title 1"/>
          <p:cNvSpPr>
            <a:spLocks noGrp="1"/>
          </p:cNvSpPr>
          <p:nvPr>
            <p:ph type="title" hasCustomPrompt="1"/>
          </p:nvPr>
        </p:nvSpPr>
        <p:spPr>
          <a:xfrm>
            <a:off x="281917" y="254808"/>
            <a:ext cx="5345160" cy="994172"/>
          </a:xfrm>
        </p:spPr>
        <p:txBody>
          <a:bodyPr/>
          <a:lstStyle>
            <a:lvl1pPr>
              <a:defRPr sz="3200">
                <a:solidFill>
                  <a:schemeClr val="tx1"/>
                </a:solidFill>
              </a:defRPr>
            </a:lvl1pPr>
          </a:lstStyle>
          <a:p>
            <a:r>
              <a:rPr lang="en-US" dirty="0" smtClean="0"/>
              <a:t>OTSIKKO / HEADING</a:t>
            </a:r>
            <a:endParaRPr lang="en-US" dirty="0"/>
          </a:p>
        </p:txBody>
      </p:sp>
    </p:spTree>
    <p:extLst>
      <p:ext uri="{BB962C8B-B14F-4D97-AF65-F5344CB8AC3E}">
        <p14:creationId xmlns:p14="http://schemas.microsoft.com/office/powerpoint/2010/main" val="14038291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aurea basic one column waves">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3423138"/>
            <a:ext cx="6858000" cy="1730396"/>
          </a:xfrm>
          <a:prstGeom prst="rect">
            <a:avLst/>
          </a:prstGeom>
        </p:spPr>
      </p:pic>
      <p:sp>
        <p:nvSpPr>
          <p:cNvPr id="3" name="Title 1"/>
          <p:cNvSpPr>
            <a:spLocks noGrp="1"/>
          </p:cNvSpPr>
          <p:nvPr>
            <p:ph type="title" hasCustomPrompt="1"/>
          </p:nvPr>
        </p:nvSpPr>
        <p:spPr>
          <a:xfrm>
            <a:off x="281917" y="254808"/>
            <a:ext cx="5345160" cy="994172"/>
          </a:xfrm>
        </p:spPr>
        <p:txBody>
          <a:bodyPr/>
          <a:lstStyle>
            <a:lvl1pPr>
              <a:defRPr sz="3200">
                <a:solidFill>
                  <a:schemeClr val="tx1"/>
                </a:solidFill>
              </a:defRPr>
            </a:lvl1pPr>
          </a:lstStyle>
          <a:p>
            <a:r>
              <a:rPr lang="en-US" dirty="0" smtClean="0"/>
              <a:t>OTSIKKO / HEADING</a:t>
            </a:r>
            <a:endParaRPr lang="en-US" dirty="0"/>
          </a:p>
        </p:txBody>
      </p:sp>
      <p:sp>
        <p:nvSpPr>
          <p:cNvPr id="4" name="Content Placeholder 2"/>
          <p:cNvSpPr>
            <a:spLocks noGrp="1"/>
          </p:cNvSpPr>
          <p:nvPr>
            <p:ph idx="1"/>
          </p:nvPr>
        </p:nvSpPr>
        <p:spPr>
          <a:xfrm>
            <a:off x="281917" y="1917019"/>
            <a:ext cx="5915025" cy="2715307"/>
          </a:xfrm>
        </p:spPr>
        <p:txBody>
          <a:bodyPr/>
          <a:lstStyle>
            <a:lvl1pPr marL="128588" indent="-128588">
              <a:buClr>
                <a:srgbClr val="00B0F0"/>
              </a:buClr>
              <a:buFont typeface="Wingdings" charset="2"/>
              <a:buChar char="§"/>
              <a:defRPr/>
            </a:lvl1pPr>
            <a:lvl2pPr marL="385763" indent="-128588">
              <a:buClr>
                <a:srgbClr val="00B0F0"/>
              </a:buClr>
              <a:buFont typeface="Wingdings" charset="2"/>
              <a:buChar char="§"/>
              <a:defRPr/>
            </a:lvl2pPr>
            <a:lvl3pPr marL="642938" indent="-128588">
              <a:buClr>
                <a:srgbClr val="00B0F0"/>
              </a:buClr>
              <a:buFont typeface="Wingdings" charset="2"/>
              <a:buChar char="§"/>
              <a:defRPr/>
            </a:lvl3pPr>
            <a:lvl4pPr marL="900113" indent="-128588">
              <a:buClr>
                <a:srgbClr val="00B0F0"/>
              </a:buClr>
              <a:buFont typeface="Wingdings" charset="2"/>
              <a:buChar char="§"/>
              <a:defRPr/>
            </a:lvl4pPr>
            <a:lvl5pPr marL="1157288" indent="-128588">
              <a:buClr>
                <a:srgbClr val="00B0F0"/>
              </a:buClr>
              <a:buFont typeface="Wingdings" charset="2"/>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Placeholder 3"/>
          <p:cNvSpPr>
            <a:spLocks noGrp="1"/>
          </p:cNvSpPr>
          <p:nvPr>
            <p:ph type="body" sz="half" idx="11" hasCustomPrompt="1"/>
          </p:nvPr>
        </p:nvSpPr>
        <p:spPr>
          <a:xfrm>
            <a:off x="281916" y="1343249"/>
            <a:ext cx="4101547" cy="479501"/>
          </a:xfrm>
          <a:prstGeom prst="rect">
            <a:avLst/>
          </a:prstGeom>
        </p:spPr>
        <p:txBody>
          <a:bodyPr/>
          <a:lstStyle>
            <a:lvl1pPr marL="0" indent="0">
              <a:buNone/>
              <a:defRPr sz="1800" b="1" i="0" u="sng">
                <a:solidFill>
                  <a:srgbClr val="00B0F0"/>
                </a:solidFill>
                <a:latin typeface="Arial Black" charset="0"/>
                <a:ea typeface="Arial Black" charset="0"/>
                <a:cs typeface="Arial Black" charset="0"/>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dirty="0" err="1" smtClean="0"/>
              <a:t>Alaotsikko</a:t>
            </a:r>
            <a:r>
              <a:rPr lang="en-US" dirty="0" smtClean="0"/>
              <a:t> click to edit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aurea basic two column wav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81917" y="254808"/>
            <a:ext cx="5345160" cy="994172"/>
          </a:xfrm>
        </p:spPr>
        <p:txBody>
          <a:bodyPr/>
          <a:lstStyle>
            <a:lvl1pPr>
              <a:defRPr sz="3200">
                <a:solidFill>
                  <a:schemeClr val="tx1"/>
                </a:solidFill>
              </a:defRPr>
            </a:lvl1pPr>
          </a:lstStyle>
          <a:p>
            <a:r>
              <a:rPr lang="en-US" dirty="0" smtClean="0"/>
              <a:t>OTSIKKO / HEADING</a:t>
            </a:r>
            <a:endParaRPr lang="en-US" dirty="0"/>
          </a:p>
        </p:txBody>
      </p:sp>
      <p:pic>
        <p:nvPicPr>
          <p:cNvPr id="3" name="Picture 2"/>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3423138"/>
            <a:ext cx="6858000" cy="1730396"/>
          </a:xfrm>
          <a:prstGeom prst="rect">
            <a:avLst/>
          </a:prstGeom>
        </p:spPr>
      </p:pic>
      <p:sp>
        <p:nvSpPr>
          <p:cNvPr id="5" name="Content Placeholder 2"/>
          <p:cNvSpPr>
            <a:spLocks noGrp="1"/>
          </p:cNvSpPr>
          <p:nvPr>
            <p:ph idx="1"/>
          </p:nvPr>
        </p:nvSpPr>
        <p:spPr>
          <a:xfrm>
            <a:off x="281917" y="1979630"/>
            <a:ext cx="2762366" cy="2200728"/>
          </a:xfrm>
        </p:spPr>
        <p:txBody>
          <a:bodyPr/>
          <a:lstStyle>
            <a:lvl1pPr>
              <a:defRPr sz="1800"/>
            </a:lvl1pPr>
            <a:lvl2pPr marL="385763" indent="-128588">
              <a:buClr>
                <a:srgbClr val="00B0F0"/>
              </a:buClr>
              <a:buFont typeface="Wingdings" charset="2"/>
              <a:buChar char="§"/>
              <a:defRPr sz="1575"/>
            </a:lvl2pPr>
            <a:lvl3pPr marL="642938" indent="-128588">
              <a:buClr>
                <a:srgbClr val="00B0F0"/>
              </a:buClr>
              <a:buFont typeface="Wingdings" charset="2"/>
              <a:buChar char="§"/>
              <a:defRPr sz="1350"/>
            </a:lvl3pPr>
            <a:lvl4pPr marL="900113" indent="-128588">
              <a:buClr>
                <a:srgbClr val="00B0F0"/>
              </a:buClr>
              <a:buFont typeface="Wingdings" charset="2"/>
              <a:buChar char="§"/>
              <a:defRPr sz="1125"/>
            </a:lvl4pPr>
            <a:lvl5pPr marL="1157288" indent="-128588">
              <a:buClr>
                <a:srgbClr val="00B0F0"/>
              </a:buClr>
              <a:buFont typeface="Wingdings" charset="2"/>
              <a:buChar char="§"/>
              <a:defRPr sz="1125"/>
            </a:lvl5pPr>
            <a:lvl6pPr>
              <a:defRPr sz="1125"/>
            </a:lvl6pPr>
            <a:lvl7pPr>
              <a:defRPr sz="1125"/>
            </a:lvl7pPr>
            <a:lvl8pPr>
              <a:defRPr sz="1125"/>
            </a:lvl8pPr>
            <a:lvl9pPr>
              <a:defRPr sz="112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Text Placeholder 3"/>
          <p:cNvSpPr>
            <a:spLocks noGrp="1"/>
          </p:cNvSpPr>
          <p:nvPr>
            <p:ph type="body" sz="half" idx="11" hasCustomPrompt="1"/>
          </p:nvPr>
        </p:nvSpPr>
        <p:spPr>
          <a:xfrm>
            <a:off x="281917" y="1324396"/>
            <a:ext cx="2762366" cy="479501"/>
          </a:xfrm>
          <a:prstGeom prst="rect">
            <a:avLst/>
          </a:prstGeom>
        </p:spPr>
        <p:txBody>
          <a:bodyPr>
            <a:normAutofit/>
          </a:bodyPr>
          <a:lstStyle>
            <a:lvl1pPr marL="0" indent="0">
              <a:buNone/>
              <a:defRPr sz="1600" b="1" i="0" u="sng">
                <a:solidFill>
                  <a:srgbClr val="00B0F0"/>
                </a:solidFill>
                <a:latin typeface="Arial Black" charset="0"/>
                <a:ea typeface="Arial Black" charset="0"/>
                <a:cs typeface="Arial Black" charset="0"/>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dirty="0" err="1" smtClean="0"/>
              <a:t>Alaotsikko</a:t>
            </a:r>
            <a:r>
              <a:rPr lang="en-US" dirty="0" smtClean="0"/>
              <a:t> click to edit</a:t>
            </a:r>
          </a:p>
        </p:txBody>
      </p:sp>
      <p:sp>
        <p:nvSpPr>
          <p:cNvPr id="8" name="Content Placeholder 2"/>
          <p:cNvSpPr>
            <a:spLocks noGrp="1"/>
          </p:cNvSpPr>
          <p:nvPr>
            <p:ph idx="12"/>
          </p:nvPr>
        </p:nvSpPr>
        <p:spPr>
          <a:xfrm>
            <a:off x="3429000" y="1979631"/>
            <a:ext cx="2762366" cy="2200726"/>
          </a:xfrm>
        </p:spPr>
        <p:txBody>
          <a:bodyPr/>
          <a:lstStyle>
            <a:lvl1pPr>
              <a:defRPr sz="1800"/>
            </a:lvl1pPr>
            <a:lvl2pPr marL="385763" indent="-128588">
              <a:buClr>
                <a:srgbClr val="00B0F0"/>
              </a:buClr>
              <a:buFont typeface="Wingdings" charset="2"/>
              <a:buChar char="§"/>
              <a:defRPr sz="1575"/>
            </a:lvl2pPr>
            <a:lvl3pPr marL="642938" indent="-128588">
              <a:buClr>
                <a:srgbClr val="00B0F0"/>
              </a:buClr>
              <a:buFont typeface="Wingdings" charset="2"/>
              <a:buChar char="§"/>
              <a:defRPr sz="1350"/>
            </a:lvl3pPr>
            <a:lvl4pPr marL="900113" indent="-128588">
              <a:buClr>
                <a:srgbClr val="00B0F0"/>
              </a:buClr>
              <a:buFont typeface="Wingdings" charset="2"/>
              <a:buChar char="§"/>
              <a:defRPr sz="1125"/>
            </a:lvl4pPr>
            <a:lvl5pPr marL="1157288" indent="-128588">
              <a:buClr>
                <a:srgbClr val="00B0F0"/>
              </a:buClr>
              <a:buFont typeface="Wingdings" charset="2"/>
              <a:buChar char="§"/>
              <a:defRPr sz="1125"/>
            </a:lvl5pPr>
            <a:lvl6pPr>
              <a:defRPr sz="1125"/>
            </a:lvl6pPr>
            <a:lvl7pPr>
              <a:defRPr sz="1125"/>
            </a:lvl7pPr>
            <a:lvl8pPr>
              <a:defRPr sz="1125"/>
            </a:lvl8pPr>
            <a:lvl9pPr>
              <a:defRPr sz="112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3"/>
          <p:cNvSpPr>
            <a:spLocks noGrp="1"/>
          </p:cNvSpPr>
          <p:nvPr>
            <p:ph type="body" sz="half" idx="13" hasCustomPrompt="1"/>
          </p:nvPr>
        </p:nvSpPr>
        <p:spPr>
          <a:xfrm>
            <a:off x="3429000" y="1314263"/>
            <a:ext cx="2762366" cy="479501"/>
          </a:xfrm>
          <a:prstGeom prst="rect">
            <a:avLst/>
          </a:prstGeom>
        </p:spPr>
        <p:txBody>
          <a:bodyPr>
            <a:normAutofit/>
          </a:bodyPr>
          <a:lstStyle>
            <a:lvl1pPr marL="0" indent="0">
              <a:buNone/>
              <a:defRPr sz="1600" b="1" i="0" u="sng" baseline="0">
                <a:solidFill>
                  <a:srgbClr val="00B0F0"/>
                </a:solidFill>
                <a:latin typeface="Arial Black" charset="0"/>
                <a:ea typeface="Arial Black" charset="0"/>
                <a:cs typeface="Arial Black" charset="0"/>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dirty="0" err="1" smtClean="0"/>
              <a:t>Alaotsikko</a:t>
            </a:r>
            <a:r>
              <a:rPr lang="en-US" dirty="0" smtClean="0"/>
              <a:t> click to edit</a:t>
            </a:r>
          </a:p>
        </p:txBody>
      </p:sp>
    </p:spTree>
    <p:extLst>
      <p:ext uri="{BB962C8B-B14F-4D97-AF65-F5344CB8AC3E}">
        <p14:creationId xmlns:p14="http://schemas.microsoft.com/office/powerpoint/2010/main" val="3219633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urea basic one column graphic">
    <p:bg>
      <p:bgPr>
        <a:solidFill>
          <a:schemeClr val="bg1"/>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81917" y="254808"/>
            <a:ext cx="5345160" cy="994172"/>
          </a:xfrm>
        </p:spPr>
        <p:txBody>
          <a:bodyPr/>
          <a:lstStyle>
            <a:lvl1pPr>
              <a:defRPr>
                <a:solidFill>
                  <a:schemeClr val="tx1"/>
                </a:solidFill>
              </a:defRPr>
            </a:lvl1pPr>
          </a:lstStyle>
          <a:p>
            <a:r>
              <a:rPr lang="en-US" dirty="0" smtClean="0"/>
              <a:t>OTSIKKO / HEADING</a:t>
            </a:r>
            <a:endParaRPr lang="en-US" dirty="0"/>
          </a:p>
        </p:txBody>
      </p:sp>
      <p:sp>
        <p:nvSpPr>
          <p:cNvPr id="4" name="Content Placeholder 2"/>
          <p:cNvSpPr>
            <a:spLocks noGrp="1"/>
          </p:cNvSpPr>
          <p:nvPr>
            <p:ph idx="1"/>
          </p:nvPr>
        </p:nvSpPr>
        <p:spPr>
          <a:xfrm>
            <a:off x="281917" y="1917019"/>
            <a:ext cx="5915025" cy="2715307"/>
          </a:xfrm>
        </p:spPr>
        <p:txBody>
          <a:bodyPr/>
          <a:lstStyle>
            <a:lvl1pPr>
              <a:buClr>
                <a:srgbClr val="00B0F0"/>
              </a:buClr>
              <a:defRPr>
                <a:solidFill>
                  <a:schemeClr val="tx1"/>
                </a:solidFill>
              </a:defRPr>
            </a:lvl1pPr>
            <a:lvl2pPr marL="385763" indent="-128588">
              <a:buClr>
                <a:srgbClr val="00B0F0"/>
              </a:buClr>
              <a:buFont typeface="Wingdings" charset="2"/>
              <a:buChar char="§"/>
              <a:defRPr>
                <a:solidFill>
                  <a:schemeClr val="tx1"/>
                </a:solidFill>
              </a:defRPr>
            </a:lvl2pPr>
            <a:lvl3pPr marL="642938" indent="-128588">
              <a:buClr>
                <a:srgbClr val="00B0F0"/>
              </a:buClr>
              <a:buFont typeface="Wingdings" charset="2"/>
              <a:buChar char="§"/>
              <a:defRPr>
                <a:solidFill>
                  <a:schemeClr val="tx1"/>
                </a:solidFill>
              </a:defRPr>
            </a:lvl3pPr>
            <a:lvl4pPr marL="900113" indent="-128588">
              <a:buClr>
                <a:srgbClr val="00B0F0"/>
              </a:buClr>
              <a:buFont typeface="Wingdings" charset="2"/>
              <a:buChar char="§"/>
              <a:defRPr>
                <a:solidFill>
                  <a:schemeClr val="tx1"/>
                </a:solidFill>
              </a:defRPr>
            </a:lvl4pPr>
            <a:lvl5pPr marL="1157288" indent="-128588">
              <a:buClr>
                <a:srgbClr val="00B0F0"/>
              </a:buClr>
              <a:buFont typeface="Wingdings" charset="2"/>
              <a:buChar cha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ext Placeholder 3"/>
          <p:cNvSpPr>
            <a:spLocks noGrp="1"/>
          </p:cNvSpPr>
          <p:nvPr>
            <p:ph type="body" sz="half" idx="11" hasCustomPrompt="1"/>
          </p:nvPr>
        </p:nvSpPr>
        <p:spPr>
          <a:xfrm>
            <a:off x="281916" y="1343249"/>
            <a:ext cx="4101547" cy="479501"/>
          </a:xfrm>
          <a:prstGeom prst="rect">
            <a:avLst/>
          </a:prstGeom>
        </p:spPr>
        <p:txBody>
          <a:bodyPr/>
          <a:lstStyle>
            <a:lvl1pPr marL="0" indent="0">
              <a:buNone/>
              <a:defRPr sz="1800" b="1" i="0" u="sng">
                <a:solidFill>
                  <a:srgbClr val="00B0F0"/>
                </a:solidFill>
                <a:latin typeface="Arial Black" charset="0"/>
                <a:ea typeface="Arial Black" charset="0"/>
                <a:cs typeface="Arial Black" charset="0"/>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dirty="0" err="1" smtClean="0"/>
              <a:t>Alaotsikko</a:t>
            </a:r>
            <a:r>
              <a:rPr lang="en-US" dirty="0" smtClean="0"/>
              <a:t> click to edit</a:t>
            </a:r>
          </a:p>
        </p:txBody>
      </p:sp>
      <p:pic>
        <p:nvPicPr>
          <p:cNvPr id="10" name="Picture 9"/>
          <p:cNvPicPr>
            <a:picLocks noChangeAspect="1"/>
          </p:cNvPicPr>
          <p:nvPr userDrawn="1"/>
        </p:nvPicPr>
        <p:blipFill rotWithShape="1">
          <a:blip r:embed="rId2" cstate="print">
            <a:extLst>
              <a:ext uri="{28A0092B-C50C-407E-A947-70E740481C1C}">
                <a14:useLocalDpi xmlns:a14="http://schemas.microsoft.com/office/drawing/2010/main"/>
              </a:ext>
            </a:extLst>
          </a:blip>
          <a:srcRect l="12711" t="-1" r="2018" b="44383"/>
          <a:stretch/>
        </p:blipFill>
        <p:spPr>
          <a:xfrm>
            <a:off x="3889191" y="4015818"/>
            <a:ext cx="6145613" cy="1576623"/>
          </a:xfrm>
          <a:prstGeom prst="rect">
            <a:avLst/>
          </a:prstGeom>
        </p:spPr>
      </p:pic>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a:ext>
            </a:extLst>
          </a:blip>
          <a:srcRect t="-2"/>
          <a:stretch/>
        </p:blipFill>
        <p:spPr>
          <a:xfrm>
            <a:off x="-1318928" y="3842181"/>
            <a:ext cx="5315895" cy="1363764"/>
          </a:xfrm>
          <a:prstGeom prst="rect">
            <a:avLst/>
          </a:prstGeom>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urea basic two column graphic">
    <p:bg>
      <p:bgPr>
        <a:solidFill>
          <a:schemeClr val="bg1"/>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a:ext>
            </a:extLst>
          </a:blip>
          <a:srcRect l="12711" t="-1" r="2018" b="44383"/>
          <a:stretch/>
        </p:blipFill>
        <p:spPr>
          <a:xfrm>
            <a:off x="3889191" y="4015818"/>
            <a:ext cx="6145613" cy="1576623"/>
          </a:xfrm>
          <a:prstGeom prst="rect">
            <a:avLst/>
          </a:prstGeom>
        </p:spPr>
      </p:pic>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a:ext>
            </a:extLst>
          </a:blip>
          <a:srcRect t="-2"/>
          <a:stretch/>
        </p:blipFill>
        <p:spPr>
          <a:xfrm>
            <a:off x="-1318928" y="3842181"/>
            <a:ext cx="5315895" cy="1363764"/>
          </a:xfrm>
          <a:prstGeom prst="rect">
            <a:avLst/>
          </a:prstGeom>
        </p:spPr>
      </p:pic>
      <p:sp>
        <p:nvSpPr>
          <p:cNvPr id="9" name="Title 1"/>
          <p:cNvSpPr>
            <a:spLocks noGrp="1"/>
          </p:cNvSpPr>
          <p:nvPr>
            <p:ph type="title" hasCustomPrompt="1"/>
          </p:nvPr>
        </p:nvSpPr>
        <p:spPr>
          <a:xfrm>
            <a:off x="281917" y="254808"/>
            <a:ext cx="5345160" cy="994172"/>
          </a:xfrm>
        </p:spPr>
        <p:txBody>
          <a:bodyPr/>
          <a:lstStyle>
            <a:lvl1pPr>
              <a:defRPr>
                <a:solidFill>
                  <a:schemeClr val="tx1"/>
                </a:solidFill>
              </a:defRPr>
            </a:lvl1pPr>
          </a:lstStyle>
          <a:p>
            <a:r>
              <a:rPr lang="en-US" dirty="0" smtClean="0"/>
              <a:t>OTSIKKO / HEADING</a:t>
            </a:r>
            <a:endParaRPr lang="en-US" dirty="0"/>
          </a:p>
        </p:txBody>
      </p:sp>
      <p:sp>
        <p:nvSpPr>
          <p:cNvPr id="10" name="Content Placeholder 2"/>
          <p:cNvSpPr>
            <a:spLocks noGrp="1"/>
          </p:cNvSpPr>
          <p:nvPr>
            <p:ph idx="1"/>
          </p:nvPr>
        </p:nvSpPr>
        <p:spPr>
          <a:xfrm>
            <a:off x="281917" y="1979630"/>
            <a:ext cx="2762366" cy="2200728"/>
          </a:xfrm>
        </p:spPr>
        <p:txBody>
          <a:bodyPr/>
          <a:lstStyle>
            <a:lvl1pPr>
              <a:defRPr sz="1800"/>
            </a:lvl1pPr>
            <a:lvl2pPr marL="385763" indent="-128588">
              <a:buClr>
                <a:srgbClr val="00B0F0"/>
              </a:buClr>
              <a:buFont typeface="Wingdings" charset="2"/>
              <a:buChar char="§"/>
              <a:defRPr sz="1575"/>
            </a:lvl2pPr>
            <a:lvl3pPr marL="642938" indent="-128588">
              <a:buClr>
                <a:srgbClr val="00B0F0"/>
              </a:buClr>
              <a:buFont typeface="Wingdings" charset="2"/>
              <a:buChar char="§"/>
              <a:defRPr sz="1350"/>
            </a:lvl3pPr>
            <a:lvl4pPr marL="900113" indent="-128588">
              <a:buClr>
                <a:srgbClr val="00B0F0"/>
              </a:buClr>
              <a:buFont typeface="Wingdings" charset="2"/>
              <a:buChar char="§"/>
              <a:defRPr sz="1125"/>
            </a:lvl4pPr>
            <a:lvl5pPr marL="1157288" indent="-128588">
              <a:buClr>
                <a:srgbClr val="00B0F0"/>
              </a:buClr>
              <a:buFont typeface="Wingdings" charset="2"/>
              <a:buChar char="§"/>
              <a:defRPr sz="1125"/>
            </a:lvl5pPr>
            <a:lvl6pPr>
              <a:defRPr sz="1125"/>
            </a:lvl6pPr>
            <a:lvl7pPr>
              <a:defRPr sz="1125"/>
            </a:lvl7pPr>
            <a:lvl8pPr>
              <a:defRPr sz="1125"/>
            </a:lvl8pPr>
            <a:lvl9pPr>
              <a:defRPr sz="112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Content Placeholder 2"/>
          <p:cNvSpPr>
            <a:spLocks noGrp="1"/>
          </p:cNvSpPr>
          <p:nvPr>
            <p:ph idx="12"/>
          </p:nvPr>
        </p:nvSpPr>
        <p:spPr>
          <a:xfrm>
            <a:off x="3429000" y="1979631"/>
            <a:ext cx="2762366" cy="2200726"/>
          </a:xfrm>
        </p:spPr>
        <p:txBody>
          <a:bodyPr/>
          <a:lstStyle>
            <a:lvl1pPr>
              <a:defRPr sz="1800"/>
            </a:lvl1pPr>
            <a:lvl2pPr marL="385763" indent="-128588">
              <a:buClr>
                <a:srgbClr val="00B0F0"/>
              </a:buClr>
              <a:buFont typeface="Wingdings" charset="2"/>
              <a:buChar char="§"/>
              <a:defRPr sz="1575"/>
            </a:lvl2pPr>
            <a:lvl3pPr marL="642938" indent="-128588">
              <a:buClr>
                <a:srgbClr val="00B0F0"/>
              </a:buClr>
              <a:buFont typeface="Wingdings" charset="2"/>
              <a:buChar char="§"/>
              <a:defRPr sz="1350"/>
            </a:lvl3pPr>
            <a:lvl4pPr marL="900113" indent="-128588">
              <a:buClr>
                <a:srgbClr val="00B0F0"/>
              </a:buClr>
              <a:buFont typeface="Wingdings" charset="2"/>
              <a:buChar char="§"/>
              <a:defRPr sz="1125"/>
            </a:lvl4pPr>
            <a:lvl5pPr marL="1157288" indent="-128588">
              <a:buClr>
                <a:srgbClr val="00B0F0"/>
              </a:buClr>
              <a:buFont typeface="Wingdings" charset="2"/>
              <a:buChar char="§"/>
              <a:defRPr sz="1125"/>
            </a:lvl5pPr>
            <a:lvl6pPr>
              <a:defRPr sz="1125"/>
            </a:lvl6pPr>
            <a:lvl7pPr>
              <a:defRPr sz="1125"/>
            </a:lvl7pPr>
            <a:lvl8pPr>
              <a:defRPr sz="1125"/>
            </a:lvl8pPr>
            <a:lvl9pPr>
              <a:defRPr sz="112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3"/>
          <p:cNvSpPr>
            <a:spLocks noGrp="1"/>
          </p:cNvSpPr>
          <p:nvPr>
            <p:ph type="body" sz="half" idx="11" hasCustomPrompt="1"/>
          </p:nvPr>
        </p:nvSpPr>
        <p:spPr>
          <a:xfrm>
            <a:off x="281917" y="1324396"/>
            <a:ext cx="2762366" cy="479501"/>
          </a:xfrm>
          <a:prstGeom prst="rect">
            <a:avLst/>
          </a:prstGeom>
        </p:spPr>
        <p:txBody>
          <a:bodyPr>
            <a:normAutofit/>
          </a:bodyPr>
          <a:lstStyle>
            <a:lvl1pPr marL="0" indent="0">
              <a:buNone/>
              <a:defRPr sz="1600" b="1" i="0" u="sng">
                <a:solidFill>
                  <a:srgbClr val="00B0F0"/>
                </a:solidFill>
                <a:latin typeface="Arial Black" charset="0"/>
                <a:ea typeface="Arial Black" charset="0"/>
                <a:cs typeface="Arial Black" charset="0"/>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dirty="0" err="1" smtClean="0"/>
              <a:t>Alaotsikko</a:t>
            </a:r>
            <a:r>
              <a:rPr lang="en-US" dirty="0" smtClean="0"/>
              <a:t> click to edit</a:t>
            </a:r>
          </a:p>
        </p:txBody>
      </p:sp>
      <p:sp>
        <p:nvSpPr>
          <p:cNvPr id="15" name="Text Placeholder 3"/>
          <p:cNvSpPr>
            <a:spLocks noGrp="1"/>
          </p:cNvSpPr>
          <p:nvPr>
            <p:ph type="body" sz="half" idx="13" hasCustomPrompt="1"/>
          </p:nvPr>
        </p:nvSpPr>
        <p:spPr>
          <a:xfrm>
            <a:off x="3429000" y="1314263"/>
            <a:ext cx="2762366" cy="479501"/>
          </a:xfrm>
          <a:prstGeom prst="rect">
            <a:avLst/>
          </a:prstGeom>
        </p:spPr>
        <p:txBody>
          <a:bodyPr>
            <a:normAutofit/>
          </a:bodyPr>
          <a:lstStyle>
            <a:lvl1pPr marL="0" indent="0">
              <a:buNone/>
              <a:defRPr sz="1600" b="1" i="0" u="sng" baseline="0">
                <a:solidFill>
                  <a:srgbClr val="00B0F0"/>
                </a:solidFill>
                <a:latin typeface="Arial Black" charset="0"/>
                <a:ea typeface="Arial Black" charset="0"/>
                <a:cs typeface="Arial Black" charset="0"/>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dirty="0" err="1" smtClean="0"/>
              <a:t>Alaotsikko</a:t>
            </a:r>
            <a:r>
              <a:rPr lang="en-US" dirty="0" smtClean="0"/>
              <a:t> click to edit</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Laurea basic one column with image">
    <p:spTree>
      <p:nvGrpSpPr>
        <p:cNvPr id="1" name=""/>
        <p:cNvGrpSpPr/>
        <p:nvPr/>
      </p:nvGrpSpPr>
      <p:grpSpPr>
        <a:xfrm>
          <a:off x="0" y="0"/>
          <a:ext cx="0" cy="0"/>
          <a:chOff x="0" y="0"/>
          <a:chExt cx="0" cy="0"/>
        </a:xfrm>
      </p:grpSpPr>
      <p:sp>
        <p:nvSpPr>
          <p:cNvPr id="6" name="Rectangle 5"/>
          <p:cNvSpPr/>
          <p:nvPr userDrawn="1"/>
        </p:nvSpPr>
        <p:spPr>
          <a:xfrm>
            <a:off x="281917" y="2915999"/>
            <a:ext cx="2633625" cy="190800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 Placeholder 3"/>
          <p:cNvSpPr>
            <a:spLocks noGrp="1"/>
          </p:cNvSpPr>
          <p:nvPr>
            <p:ph type="body" sz="half" idx="2"/>
          </p:nvPr>
        </p:nvSpPr>
        <p:spPr>
          <a:xfrm>
            <a:off x="395040" y="3077737"/>
            <a:ext cx="2385869" cy="1583474"/>
          </a:xfrm>
          <a:prstGeom prst="rect">
            <a:avLst/>
          </a:prstGeom>
        </p:spPr>
        <p:txBody>
          <a:bodyPr/>
          <a:lstStyle>
            <a:lvl1pPr marL="0" indent="0">
              <a:buNone/>
              <a:defRPr sz="1400">
                <a:solidFill>
                  <a:schemeClr val="bg1"/>
                </a:solidFill>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smtClean="0"/>
              <a:t>Click to edit Master text styles</a:t>
            </a:r>
          </a:p>
        </p:txBody>
      </p:sp>
      <p:sp>
        <p:nvSpPr>
          <p:cNvPr id="3" name="Title 1"/>
          <p:cNvSpPr>
            <a:spLocks noGrp="1"/>
          </p:cNvSpPr>
          <p:nvPr>
            <p:ph type="title" hasCustomPrompt="1"/>
          </p:nvPr>
        </p:nvSpPr>
        <p:spPr>
          <a:xfrm>
            <a:off x="281917" y="254808"/>
            <a:ext cx="5345160" cy="994172"/>
          </a:xfrm>
        </p:spPr>
        <p:txBody>
          <a:bodyPr/>
          <a:lstStyle>
            <a:lvl1pPr>
              <a:defRPr>
                <a:solidFill>
                  <a:schemeClr val="tx1"/>
                </a:solidFill>
              </a:defRPr>
            </a:lvl1pPr>
          </a:lstStyle>
          <a:p>
            <a:r>
              <a:rPr lang="en-US" dirty="0" smtClean="0"/>
              <a:t>OTSIKKO / HEADING</a:t>
            </a:r>
            <a:endParaRPr lang="en-US" dirty="0"/>
          </a:p>
        </p:txBody>
      </p:sp>
      <p:sp>
        <p:nvSpPr>
          <p:cNvPr id="4" name="Content Placeholder 2"/>
          <p:cNvSpPr>
            <a:spLocks noGrp="1"/>
          </p:cNvSpPr>
          <p:nvPr>
            <p:ph idx="1"/>
          </p:nvPr>
        </p:nvSpPr>
        <p:spPr>
          <a:xfrm>
            <a:off x="281917" y="1370014"/>
            <a:ext cx="6288565" cy="1467454"/>
          </a:xfrm>
        </p:spPr>
        <p:txBody>
          <a:bodyPr/>
          <a:lstStyle>
            <a:lvl1pPr marL="128588" indent="-128588">
              <a:buClr>
                <a:srgbClr val="00B0F0"/>
              </a:buClr>
              <a:buFont typeface="Wingdings" charset="2"/>
              <a:buChar char="§"/>
              <a:defRPr/>
            </a:lvl1pPr>
            <a:lvl2pPr marL="385763" indent="-128588">
              <a:buClr>
                <a:srgbClr val="00B0F0"/>
              </a:buClr>
              <a:buFont typeface="Wingdings" charset="2"/>
              <a:buChar char="§"/>
              <a:defRPr/>
            </a:lvl2pPr>
            <a:lvl3pPr marL="642938" indent="-128588">
              <a:buClr>
                <a:srgbClr val="00B0F0"/>
              </a:buClr>
              <a:buFont typeface="Wingdings" charset="2"/>
              <a:buChar char="§"/>
              <a:defRPr/>
            </a:lvl3pPr>
            <a:lvl4pPr marL="900113" indent="-128588">
              <a:buClr>
                <a:srgbClr val="00B0F0"/>
              </a:buClr>
              <a:buFont typeface="Wingdings" charset="2"/>
              <a:buChar char="§"/>
              <a:defRPr/>
            </a:lvl4pPr>
            <a:lvl5pPr marL="1157288" indent="-128588">
              <a:buClr>
                <a:srgbClr val="00B0F0"/>
              </a:buClr>
              <a:buFont typeface="Wingdings" charset="2"/>
              <a:buChar cha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Picture Placeholder 8"/>
          <p:cNvSpPr>
            <a:spLocks noGrp="1"/>
          </p:cNvSpPr>
          <p:nvPr>
            <p:ph type="pic" sz="quarter" idx="10"/>
          </p:nvPr>
        </p:nvSpPr>
        <p:spPr>
          <a:xfrm>
            <a:off x="3091992" y="2932329"/>
            <a:ext cx="3478490" cy="1891671"/>
          </a:xfrm>
        </p:spPr>
        <p:txBody>
          <a:bodyPr/>
          <a:lstStyle/>
          <a:p>
            <a:r>
              <a:rPr lang="en-US" smtClean="0"/>
              <a:t>Drag picture to placeholder or click icon to add</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Laurea basic two column image">
    <p:spTree>
      <p:nvGrpSpPr>
        <p:cNvPr id="1" name=""/>
        <p:cNvGrpSpPr/>
        <p:nvPr/>
      </p:nvGrpSpPr>
      <p:grpSpPr>
        <a:xfrm>
          <a:off x="0" y="0"/>
          <a:ext cx="0" cy="0"/>
          <a:chOff x="0" y="0"/>
          <a:chExt cx="0" cy="0"/>
        </a:xfrm>
      </p:grpSpPr>
      <p:sp>
        <p:nvSpPr>
          <p:cNvPr id="5" name="Rectangle 4"/>
          <p:cNvSpPr/>
          <p:nvPr userDrawn="1"/>
        </p:nvSpPr>
        <p:spPr>
          <a:xfrm>
            <a:off x="281917" y="2915999"/>
            <a:ext cx="2633625" cy="1908001"/>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423320" y="3077737"/>
            <a:ext cx="2385869" cy="1583474"/>
          </a:xfrm>
          <a:prstGeom prst="rect">
            <a:avLst/>
          </a:prstGeom>
        </p:spPr>
        <p:txBody>
          <a:bodyPr/>
          <a:lstStyle>
            <a:lvl1pPr marL="0" indent="0">
              <a:buNone/>
              <a:defRPr sz="1400">
                <a:solidFill>
                  <a:schemeClr val="bg1"/>
                </a:solidFill>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smtClean="0"/>
              <a:t>Click to edit Master text styles</a:t>
            </a:r>
          </a:p>
        </p:txBody>
      </p:sp>
      <p:sp>
        <p:nvSpPr>
          <p:cNvPr id="7" name="Content Placeholder 2"/>
          <p:cNvSpPr>
            <a:spLocks noGrp="1"/>
          </p:cNvSpPr>
          <p:nvPr>
            <p:ph idx="1"/>
          </p:nvPr>
        </p:nvSpPr>
        <p:spPr>
          <a:xfrm>
            <a:off x="281917" y="1329179"/>
            <a:ext cx="3007693" cy="1424031"/>
          </a:xfrm>
        </p:spPr>
        <p:txBody>
          <a:bodyPr/>
          <a:lstStyle>
            <a:lvl1pPr>
              <a:defRPr sz="1800"/>
            </a:lvl1pPr>
            <a:lvl2pPr marL="385763" indent="-128588">
              <a:buClr>
                <a:srgbClr val="00B0F0"/>
              </a:buClr>
              <a:buFont typeface="Wingdings" charset="2"/>
              <a:buChar char="§"/>
              <a:defRPr sz="1575"/>
            </a:lvl2pPr>
            <a:lvl3pPr marL="642938" indent="-128588">
              <a:buClr>
                <a:srgbClr val="00B0F0"/>
              </a:buClr>
              <a:buFont typeface="Wingdings" charset="2"/>
              <a:buChar char="§"/>
              <a:defRPr sz="1350"/>
            </a:lvl3pPr>
            <a:lvl4pPr marL="900113" indent="-128588">
              <a:buClr>
                <a:srgbClr val="00B0F0"/>
              </a:buClr>
              <a:buFont typeface="Wingdings" charset="2"/>
              <a:buChar char="§"/>
              <a:defRPr sz="1125"/>
            </a:lvl4pPr>
            <a:lvl5pPr marL="1157288" indent="-128588">
              <a:buClr>
                <a:srgbClr val="00B0F0"/>
              </a:buClr>
              <a:buFont typeface="Wingdings" charset="2"/>
              <a:buChar char="§"/>
              <a:defRPr sz="1125"/>
            </a:lvl5pPr>
            <a:lvl6pPr>
              <a:defRPr sz="1125"/>
            </a:lvl6pPr>
            <a:lvl7pPr>
              <a:defRPr sz="1125"/>
            </a:lvl7pPr>
            <a:lvl8pPr>
              <a:defRPr sz="1125"/>
            </a:lvl8pPr>
            <a:lvl9pPr>
              <a:defRPr sz="112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Content Placeholder 2"/>
          <p:cNvSpPr>
            <a:spLocks noGrp="1"/>
          </p:cNvSpPr>
          <p:nvPr>
            <p:ph idx="10"/>
          </p:nvPr>
        </p:nvSpPr>
        <p:spPr>
          <a:xfrm>
            <a:off x="3599476" y="1329179"/>
            <a:ext cx="2952154" cy="1424030"/>
          </a:xfrm>
        </p:spPr>
        <p:txBody>
          <a:bodyPr/>
          <a:lstStyle>
            <a:lvl1pPr>
              <a:defRPr sz="1800" baseline="0"/>
            </a:lvl1pPr>
            <a:lvl2pPr marL="385763" indent="-128588">
              <a:buClr>
                <a:srgbClr val="00B0F0"/>
              </a:buClr>
              <a:buFont typeface="Wingdings" charset="2"/>
              <a:buChar char="§"/>
              <a:defRPr sz="1575"/>
            </a:lvl2pPr>
            <a:lvl3pPr marL="642938" indent="-128588">
              <a:buClr>
                <a:srgbClr val="00B0F0"/>
              </a:buClr>
              <a:buFont typeface="Wingdings" charset="2"/>
              <a:buChar char="§"/>
              <a:defRPr sz="1350"/>
            </a:lvl3pPr>
            <a:lvl4pPr marL="900113" indent="-128588">
              <a:buClr>
                <a:srgbClr val="00B0F0"/>
              </a:buClr>
              <a:buFont typeface="Wingdings" charset="2"/>
              <a:buChar char="§"/>
              <a:defRPr sz="1125"/>
            </a:lvl4pPr>
            <a:lvl5pPr marL="1157288" indent="-128588">
              <a:buClr>
                <a:srgbClr val="00B0F0"/>
              </a:buClr>
              <a:buFont typeface="Wingdings" charset="2"/>
              <a:buChar char="§"/>
              <a:defRPr sz="1125"/>
            </a:lvl5pPr>
            <a:lvl6pPr>
              <a:defRPr sz="1125"/>
            </a:lvl6pPr>
            <a:lvl7pPr>
              <a:defRPr sz="1125"/>
            </a:lvl7pPr>
            <a:lvl8pPr>
              <a:defRPr sz="1125"/>
            </a:lvl8pPr>
            <a:lvl9pPr>
              <a:defRPr sz="112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Title 1"/>
          <p:cNvSpPr>
            <a:spLocks noGrp="1"/>
          </p:cNvSpPr>
          <p:nvPr>
            <p:ph type="title" hasCustomPrompt="1"/>
          </p:nvPr>
        </p:nvSpPr>
        <p:spPr>
          <a:xfrm>
            <a:off x="281917" y="254808"/>
            <a:ext cx="5345160" cy="994172"/>
          </a:xfrm>
        </p:spPr>
        <p:txBody>
          <a:bodyPr/>
          <a:lstStyle>
            <a:lvl1pPr>
              <a:defRPr>
                <a:solidFill>
                  <a:schemeClr val="tx1"/>
                </a:solidFill>
              </a:defRPr>
            </a:lvl1pPr>
          </a:lstStyle>
          <a:p>
            <a:r>
              <a:rPr lang="en-US" dirty="0" smtClean="0"/>
              <a:t>OTSIKKO / HEADING</a:t>
            </a:r>
            <a:endParaRPr lang="en-US" dirty="0"/>
          </a:p>
        </p:txBody>
      </p:sp>
      <p:sp>
        <p:nvSpPr>
          <p:cNvPr id="10" name="Picture Placeholder 8"/>
          <p:cNvSpPr>
            <a:spLocks noGrp="1"/>
          </p:cNvSpPr>
          <p:nvPr>
            <p:ph type="pic" sz="quarter" idx="11"/>
          </p:nvPr>
        </p:nvSpPr>
        <p:spPr>
          <a:xfrm>
            <a:off x="3091992" y="2915999"/>
            <a:ext cx="3478490" cy="1908001"/>
          </a:xfrm>
        </p:spPr>
        <p:txBody>
          <a:bodyPr/>
          <a:lstStyle/>
          <a:p>
            <a:r>
              <a:rPr lang="en-US" smtClean="0"/>
              <a:t>Drag picture to placeholder or click icon to add</a:t>
            </a:r>
            <a:endParaRPr lang="en-US"/>
          </a:p>
        </p:txBody>
      </p:sp>
    </p:spTree>
    <p:extLst>
      <p:ext uri="{BB962C8B-B14F-4D97-AF65-F5344CB8AC3E}">
        <p14:creationId xmlns:p14="http://schemas.microsoft.com/office/powerpoint/2010/main" val="1483969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aurea start ENGLISH">
    <p:spTree>
      <p:nvGrpSpPr>
        <p:cNvPr id="1" name=""/>
        <p:cNvGrpSpPr/>
        <p:nvPr/>
      </p:nvGrpSpPr>
      <p:grpSpPr>
        <a:xfrm>
          <a:off x="0" y="0"/>
          <a:ext cx="0" cy="0"/>
          <a:chOff x="0" y="0"/>
          <a:chExt cx="0" cy="0"/>
        </a:xfrm>
      </p:grpSpPr>
      <p:sp>
        <p:nvSpPr>
          <p:cNvPr id="8" name="Rectangle 7"/>
          <p:cNvSpPr/>
          <p:nvPr userDrawn="1"/>
        </p:nvSpPr>
        <p:spPr>
          <a:xfrm>
            <a:off x="0" y="3873127"/>
            <a:ext cx="6858000" cy="45719"/>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66005" y="394953"/>
            <a:ext cx="3528475" cy="388196"/>
          </a:xfrm>
          <a:prstGeom prst="rect">
            <a:avLst/>
          </a:prstGeom>
        </p:spPr>
      </p:pic>
      <p:sp>
        <p:nvSpPr>
          <p:cNvPr id="7" name="Title Placeholder 1"/>
          <p:cNvSpPr>
            <a:spLocks noGrp="1"/>
          </p:cNvSpPr>
          <p:nvPr>
            <p:ph type="title" hasCustomPrompt="1"/>
          </p:nvPr>
        </p:nvSpPr>
        <p:spPr>
          <a:xfrm>
            <a:off x="266005" y="3990325"/>
            <a:ext cx="5915025" cy="532462"/>
          </a:xfrm>
          <a:prstGeom prst="rect">
            <a:avLst/>
          </a:prstGeom>
        </p:spPr>
        <p:txBody>
          <a:bodyPr vert="horz" lIns="91440" tIns="45720" rIns="91440" bIns="45720" rtlCol="0" anchor="ctr">
            <a:normAutofit/>
          </a:bodyPr>
          <a:lstStyle>
            <a:lvl1pPr>
              <a:defRPr sz="3200">
                <a:solidFill>
                  <a:schemeClr val="tx1"/>
                </a:solidFill>
              </a:defRPr>
            </a:lvl1pPr>
          </a:lstStyle>
          <a:p>
            <a:r>
              <a:rPr lang="en-US" dirty="0" smtClean="0"/>
              <a:t>OTSIKKO</a:t>
            </a:r>
            <a:endParaRPr lang="en-US" dirty="0"/>
          </a:p>
        </p:txBody>
      </p:sp>
      <p:sp>
        <p:nvSpPr>
          <p:cNvPr id="10" name="Content Placeholder 9"/>
          <p:cNvSpPr>
            <a:spLocks noGrp="1"/>
          </p:cNvSpPr>
          <p:nvPr>
            <p:ph sz="quarter" idx="10" hasCustomPrompt="1"/>
          </p:nvPr>
        </p:nvSpPr>
        <p:spPr>
          <a:xfrm>
            <a:off x="0" y="4619625"/>
            <a:ext cx="6181725" cy="347663"/>
          </a:xfrm>
        </p:spPr>
        <p:txBody>
          <a:bodyPr/>
          <a:lstStyle>
            <a:lvl2pPr>
              <a:defRPr b="1" i="0" baseline="0">
                <a:solidFill>
                  <a:srgbClr val="00B0F0"/>
                </a:solidFill>
                <a:latin typeface="Arial Black" charset="0"/>
                <a:ea typeface="Arial Black" charset="0"/>
                <a:cs typeface="Arial Black" charset="0"/>
              </a:defRPr>
            </a:lvl2pPr>
          </a:lstStyle>
          <a:p>
            <a:pPr marL="385763" marR="0" lvl="1" indent="-128588" algn="l" defTabSz="514350" rtl="0" eaLnBrk="1" fontAlgn="auto" latinLnBrk="0" hangingPunct="1">
              <a:lnSpc>
                <a:spcPct val="90000"/>
              </a:lnSpc>
              <a:spcBef>
                <a:spcPts val="281"/>
              </a:spcBef>
              <a:spcAft>
                <a:spcPts val="0"/>
              </a:spcAft>
              <a:buClrTx/>
              <a:buSzTx/>
              <a:buFont typeface="Wingdings" charset="2"/>
              <a:buNone/>
              <a:tabLst/>
              <a:defRPr/>
            </a:pPr>
            <a:r>
              <a:rPr lang="en-US" b="1" i="0" dirty="0" err="1" smtClean="0">
                <a:latin typeface="Arial Black" charset="0"/>
                <a:ea typeface="Arial Black" charset="0"/>
                <a:cs typeface="Arial Black" charset="0"/>
              </a:rPr>
              <a:t>Tekijä</a:t>
            </a:r>
            <a:r>
              <a:rPr lang="en-US" b="1" i="0" dirty="0" smtClean="0">
                <a:latin typeface="Arial Black" charset="0"/>
                <a:ea typeface="Arial Black" charset="0"/>
                <a:cs typeface="Arial Black" charset="0"/>
              </a:rPr>
              <a:t> / </a:t>
            </a:r>
            <a:r>
              <a:rPr lang="en-US" b="1" i="0" dirty="0" err="1" smtClean="0">
                <a:latin typeface="Arial Black" charset="0"/>
                <a:ea typeface="Arial Black" charset="0"/>
                <a:cs typeface="Arial Black" charset="0"/>
              </a:rPr>
              <a:t>ajankohta</a:t>
            </a:r>
            <a:endParaRPr lang="en-US" dirty="0"/>
          </a:p>
        </p:txBody>
      </p:sp>
      <p:pic>
        <p:nvPicPr>
          <p:cNvPr id="11" name="Picture 10"/>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0" y="1402007"/>
            <a:ext cx="6858000" cy="2469703"/>
          </a:xfrm>
          <a:prstGeom prst="rect">
            <a:avLst/>
          </a:prstGeom>
        </p:spPr>
      </p:pic>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aurea Thank You">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18565" y="247788"/>
            <a:ext cx="5915025" cy="1615518"/>
          </a:xfrm>
        </p:spPr>
        <p:txBody>
          <a:bodyPr>
            <a:noAutofit/>
          </a:bodyPr>
          <a:lstStyle>
            <a:lvl1pPr>
              <a:defRPr sz="3600" baseline="0">
                <a:solidFill>
                  <a:srgbClr val="DF31BF"/>
                </a:solidFill>
              </a:defRPr>
            </a:lvl1pPr>
          </a:lstStyle>
          <a:p>
            <a:r>
              <a:rPr lang="en-US" dirty="0" err="1" smtClean="0"/>
              <a:t>Kirjoita</a:t>
            </a:r>
            <a:r>
              <a:rPr lang="en-US" dirty="0" smtClean="0"/>
              <a:t> </a:t>
            </a:r>
            <a:r>
              <a:rPr lang="en-US" dirty="0" err="1" smtClean="0"/>
              <a:t>tähän</a:t>
            </a:r>
            <a:r>
              <a:rPr lang="en-US" dirty="0" smtClean="0"/>
              <a:t> </a:t>
            </a:r>
            <a:r>
              <a:rPr lang="en-US" dirty="0" err="1" smtClean="0"/>
              <a:t>loppukiitokset</a:t>
            </a:r>
            <a:r>
              <a:rPr lang="en-US" dirty="0" smtClean="0"/>
              <a:t> / write here final words</a:t>
            </a:r>
            <a:endParaRPr lang="en-US" dirty="0"/>
          </a:p>
        </p:txBody>
      </p:sp>
    </p:spTree>
    <p:extLst>
      <p:ext uri="{BB962C8B-B14F-4D97-AF65-F5344CB8AC3E}">
        <p14:creationId xmlns:p14="http://schemas.microsoft.com/office/powerpoint/2010/main" val="31824427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aurea ending SUOMI">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0" y="4482790"/>
            <a:ext cx="6858000" cy="6607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a:ext>
            </a:extLst>
          </a:blip>
          <a:srcRect r="-63685"/>
          <a:stretch/>
        </p:blipFill>
        <p:spPr>
          <a:xfrm>
            <a:off x="2700000" y="4670985"/>
            <a:ext cx="6579220" cy="284324"/>
          </a:xfrm>
          <a:prstGeom prst="rect">
            <a:avLst/>
          </a:prstGeom>
        </p:spPr>
      </p:pic>
      <p:pic>
        <p:nvPicPr>
          <p:cNvPr id="10" name="Picture 9"/>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52885" y="4685037"/>
            <a:ext cx="2392354" cy="267066"/>
          </a:xfrm>
          <a:prstGeom prst="rect">
            <a:avLst/>
          </a:prstGeom>
        </p:spPr>
      </p:pic>
    </p:spTree>
    <p:extLst>
      <p:ext uri="{BB962C8B-B14F-4D97-AF65-F5344CB8AC3E}">
        <p14:creationId xmlns:p14="http://schemas.microsoft.com/office/powerpoint/2010/main" val="8655876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Laurea ending ENGLISH">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Rectangle 2"/>
          <p:cNvSpPr/>
          <p:nvPr userDrawn="1"/>
        </p:nvSpPr>
        <p:spPr>
          <a:xfrm>
            <a:off x="0" y="4482790"/>
            <a:ext cx="6858000" cy="6607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9390" y="4670985"/>
            <a:ext cx="6579220" cy="284324"/>
          </a:xfrm>
          <a:prstGeom prst="rect">
            <a:avLst/>
          </a:prstGeom>
        </p:spPr>
      </p:pic>
    </p:spTree>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57250" y="841375"/>
            <a:ext cx="5143500" cy="17907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857250" y="2701925"/>
            <a:ext cx="51435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1DC097C-B5B8-5647-966A-F1AF41E6161E}"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68734629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DC097C-B5B8-5647-966A-F1AF41E6161E}"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9145924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DC097C-B5B8-5647-966A-F1AF41E6161E}" type="datetimeFigureOut">
              <a:rPr lang="en-US" smtClean="0"/>
              <a:t>4/25/2019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8816663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8313" y="1282700"/>
            <a:ext cx="5915025" cy="2139950"/>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468313" y="3441700"/>
            <a:ext cx="5915025"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1DC097C-B5B8-5647-966A-F1AF41E6161E}"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201452623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71488" y="1370013"/>
            <a:ext cx="2881312"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0" y="1370013"/>
            <a:ext cx="2881313" cy="32623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1DC097C-B5B8-5647-966A-F1AF41E6161E}"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9153034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3075" y="274638"/>
            <a:ext cx="5915025" cy="993775"/>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473075" y="1260475"/>
            <a:ext cx="2900363"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73075" y="1879600"/>
            <a:ext cx="2900363"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71863" y="1260475"/>
            <a:ext cx="29162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71863" y="1879600"/>
            <a:ext cx="2916237" cy="27622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1DC097C-B5B8-5647-966A-F1AF41E6161E}" type="datetimeFigureOut">
              <a:rPr lang="en-US" smtClean="0"/>
              <a:t>4/25/2019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107995598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1DC097C-B5B8-5647-966A-F1AF41E6161E}" type="datetimeFigureOut">
              <a:rPr lang="en-US" smtClean="0"/>
              <a:t>4/25/2019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2884890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Laurea spacing / heading">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92379" y="3863042"/>
            <a:ext cx="5915025" cy="994172"/>
          </a:xfrm>
        </p:spPr>
        <p:txBody>
          <a:bodyPr>
            <a:noAutofit/>
          </a:bodyPr>
          <a:lstStyle>
            <a:lvl1pPr>
              <a:defRPr sz="4400">
                <a:solidFill>
                  <a:schemeClr val="bg1"/>
                </a:solidFill>
              </a:defRPr>
            </a:lvl1pPr>
          </a:lstStyle>
          <a:p>
            <a:r>
              <a:rPr lang="en-US" dirty="0" err="1" smtClean="0"/>
              <a:t>Otsikko</a:t>
            </a:r>
            <a:r>
              <a:rPr lang="en-US" dirty="0" smtClean="0"/>
              <a:t> / Heading</a:t>
            </a:r>
            <a:endParaRPr lang="en-US" dirty="0"/>
          </a:p>
        </p:txBody>
      </p:sp>
    </p:spTree>
    <p:extLst>
      <p:ext uri="{BB962C8B-B14F-4D97-AF65-F5344CB8AC3E}">
        <p14:creationId xmlns:p14="http://schemas.microsoft.com/office/powerpoint/2010/main" val="42468980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DC097C-B5B8-5647-966A-F1AF41E6161E}" type="datetimeFigureOut">
              <a:rPr lang="en-US" smtClean="0"/>
              <a:t>4/25/2019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17651241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075" y="342900"/>
            <a:ext cx="2211388" cy="120015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2916238" y="741363"/>
            <a:ext cx="3471862"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3075" y="1543050"/>
            <a:ext cx="2211388"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DC097C-B5B8-5647-966A-F1AF41E6161E}"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110292637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075" y="342900"/>
            <a:ext cx="2211388" cy="120015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2916238" y="741363"/>
            <a:ext cx="3471862"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3075" y="1543050"/>
            <a:ext cx="2211388"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1DC097C-B5B8-5647-966A-F1AF41E6161E}"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19522105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DC097C-B5B8-5647-966A-F1AF41E6161E}"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15477398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8550" y="274638"/>
            <a:ext cx="1477963" cy="4357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71488" y="274638"/>
            <a:ext cx="4284662" cy="4357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1DC097C-B5B8-5647-966A-F1AF41E6161E}"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8A756C-F5A4-404D-9648-2B641EAE8447}" type="slidenum">
              <a:rPr lang="en-US" smtClean="0"/>
              <a:t>‹#›</a:t>
            </a:fld>
            <a:endParaRPr lang="en-US"/>
          </a:p>
        </p:txBody>
      </p:sp>
    </p:spTree>
    <p:extLst>
      <p:ext uri="{BB962C8B-B14F-4D97-AF65-F5344CB8AC3E}">
        <p14:creationId xmlns:p14="http://schemas.microsoft.com/office/powerpoint/2010/main" val="39442771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57250" y="841375"/>
            <a:ext cx="5143500" cy="1790700"/>
          </a:xfrm>
          <a:prstGeom prst="rect">
            <a:avLst/>
          </a:prstGeo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857250" y="2701925"/>
            <a:ext cx="5143500" cy="1241425"/>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4" name="Date Placeholder 3"/>
          <p:cNvSpPr>
            <a:spLocks noGrp="1"/>
          </p:cNvSpPr>
          <p:nvPr>
            <p:ph type="dt" sz="half" idx="10"/>
          </p:nvPr>
        </p:nvSpPr>
        <p:spPr>
          <a:xfrm>
            <a:off x="471488" y="4767263"/>
            <a:ext cx="1543050" cy="274637"/>
          </a:xfrm>
          <a:prstGeom prst="rect">
            <a:avLst/>
          </a:prstGeom>
        </p:spPr>
        <p:txBody>
          <a:bodyPr/>
          <a:lstStyle/>
          <a:p>
            <a:fld id="{8B6E0A90-A714-C940-B17E-089892E62978}" type="datetimeFigureOut">
              <a:rPr lang="en-US" smtClean="0"/>
              <a:t>4/25/2019</a:t>
            </a:fld>
            <a:endParaRPr lang="en-US"/>
          </a:p>
        </p:txBody>
      </p:sp>
      <p:sp>
        <p:nvSpPr>
          <p:cNvPr id="5" name="Footer Placeholder 4"/>
          <p:cNvSpPr>
            <a:spLocks noGrp="1"/>
          </p:cNvSpPr>
          <p:nvPr>
            <p:ph type="ftr" sz="quarter" idx="11"/>
          </p:nvPr>
        </p:nvSpPr>
        <p:spPr>
          <a:xfrm>
            <a:off x="2271713" y="4767263"/>
            <a:ext cx="2314575" cy="274637"/>
          </a:xfrm>
          <a:prstGeom prst="rect">
            <a:avLst/>
          </a:prstGeom>
        </p:spPr>
        <p:txBody>
          <a:bodyPr/>
          <a:lstStyle/>
          <a:p>
            <a:endParaRPr lang="en-US"/>
          </a:p>
        </p:txBody>
      </p:sp>
      <p:sp>
        <p:nvSpPr>
          <p:cNvPr id="6" name="Slide Number Placeholder 5"/>
          <p:cNvSpPr>
            <a:spLocks noGrp="1"/>
          </p:cNvSpPr>
          <p:nvPr>
            <p:ph type="sldNum" sz="quarter" idx="12"/>
          </p:nvPr>
        </p:nvSpPr>
        <p:spPr>
          <a:xfrm>
            <a:off x="4843463" y="4767263"/>
            <a:ext cx="1543050" cy="274637"/>
          </a:xfrm>
          <a:prstGeom prst="rect">
            <a:avLst/>
          </a:prstGeom>
        </p:spPr>
        <p:txBody>
          <a:bodyPr/>
          <a:lstStyle/>
          <a:p>
            <a:fld id="{12636D84-6255-F340-B359-48E0EC9977F5}" type="slidenum">
              <a:rPr lang="en-US" smtClean="0"/>
              <a:t>‹#›</a:t>
            </a:fld>
            <a:endParaRPr lang="en-US"/>
          </a:p>
        </p:txBody>
      </p:sp>
    </p:spTree>
    <p:extLst>
      <p:ext uri="{BB962C8B-B14F-4D97-AF65-F5344CB8AC3E}">
        <p14:creationId xmlns:p14="http://schemas.microsoft.com/office/powerpoint/2010/main" val="19704226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6005" y="3936797"/>
            <a:ext cx="5915025" cy="532462"/>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266005" y="1069013"/>
            <a:ext cx="5915025" cy="1087740"/>
          </a:xfrm>
          <a:prstGeom prst="rect">
            <a:avLst/>
          </a:prstGeom>
        </p:spPr>
        <p:txBody>
          <a:bodyPr/>
          <a:lstStyle/>
          <a:p>
            <a:pPr lvl="0"/>
            <a:r>
              <a:rPr lang="en-US"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471488" y="4767263"/>
            <a:ext cx="1543050" cy="274637"/>
          </a:xfrm>
          <a:prstGeom prst="rect">
            <a:avLst/>
          </a:prstGeom>
        </p:spPr>
        <p:txBody>
          <a:bodyPr/>
          <a:lstStyle/>
          <a:p>
            <a:fld id="{8B6E0A90-A714-C940-B17E-089892E62978}" type="datetimeFigureOut">
              <a:rPr lang="en-US" smtClean="0"/>
              <a:t>4/25/2019</a:t>
            </a:fld>
            <a:endParaRPr lang="en-US"/>
          </a:p>
        </p:txBody>
      </p:sp>
      <p:sp>
        <p:nvSpPr>
          <p:cNvPr id="5" name="Footer Placeholder 4"/>
          <p:cNvSpPr>
            <a:spLocks noGrp="1"/>
          </p:cNvSpPr>
          <p:nvPr>
            <p:ph type="ftr" sz="quarter" idx="11"/>
          </p:nvPr>
        </p:nvSpPr>
        <p:spPr>
          <a:xfrm>
            <a:off x="2271713" y="4767263"/>
            <a:ext cx="2314575" cy="274637"/>
          </a:xfrm>
          <a:prstGeom prst="rect">
            <a:avLst/>
          </a:prstGeom>
        </p:spPr>
        <p:txBody>
          <a:bodyPr/>
          <a:lstStyle/>
          <a:p>
            <a:endParaRPr lang="en-US"/>
          </a:p>
        </p:txBody>
      </p:sp>
      <p:sp>
        <p:nvSpPr>
          <p:cNvPr id="6" name="Slide Number Placeholder 5"/>
          <p:cNvSpPr>
            <a:spLocks noGrp="1"/>
          </p:cNvSpPr>
          <p:nvPr>
            <p:ph type="sldNum" sz="quarter" idx="12"/>
          </p:nvPr>
        </p:nvSpPr>
        <p:spPr>
          <a:xfrm>
            <a:off x="4843463" y="4767263"/>
            <a:ext cx="1543050" cy="274637"/>
          </a:xfrm>
          <a:prstGeom prst="rect">
            <a:avLst/>
          </a:prstGeom>
        </p:spPr>
        <p:txBody>
          <a:bodyPr/>
          <a:lstStyle/>
          <a:p>
            <a:fld id="{12636D84-6255-F340-B359-48E0EC9977F5}" type="slidenum">
              <a:rPr lang="en-US" smtClean="0"/>
              <a:t>‹#›</a:t>
            </a:fld>
            <a:endParaRPr lang="en-US"/>
          </a:p>
        </p:txBody>
      </p:sp>
    </p:spTree>
    <p:extLst>
      <p:ext uri="{BB962C8B-B14F-4D97-AF65-F5344CB8AC3E}">
        <p14:creationId xmlns:p14="http://schemas.microsoft.com/office/powerpoint/2010/main" val="5480237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8313" y="1282700"/>
            <a:ext cx="5915025" cy="2139950"/>
          </a:xfrm>
          <a:prstGeom prst="rect">
            <a:avLst/>
          </a:prstGeo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468313" y="3441700"/>
            <a:ext cx="5915025" cy="1125538"/>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471488" y="4767263"/>
            <a:ext cx="1543050" cy="274637"/>
          </a:xfrm>
          <a:prstGeom prst="rect">
            <a:avLst/>
          </a:prstGeom>
        </p:spPr>
        <p:txBody>
          <a:bodyPr/>
          <a:lstStyle/>
          <a:p>
            <a:fld id="{8B6E0A90-A714-C940-B17E-089892E62978}" type="datetimeFigureOut">
              <a:rPr lang="en-US" smtClean="0"/>
              <a:t>4/25/2019</a:t>
            </a:fld>
            <a:endParaRPr lang="en-US"/>
          </a:p>
        </p:txBody>
      </p:sp>
      <p:sp>
        <p:nvSpPr>
          <p:cNvPr id="5" name="Footer Placeholder 4"/>
          <p:cNvSpPr>
            <a:spLocks noGrp="1"/>
          </p:cNvSpPr>
          <p:nvPr>
            <p:ph type="ftr" sz="quarter" idx="11"/>
          </p:nvPr>
        </p:nvSpPr>
        <p:spPr>
          <a:xfrm>
            <a:off x="2271713" y="4767263"/>
            <a:ext cx="2314575" cy="274637"/>
          </a:xfrm>
          <a:prstGeom prst="rect">
            <a:avLst/>
          </a:prstGeom>
        </p:spPr>
        <p:txBody>
          <a:bodyPr/>
          <a:lstStyle/>
          <a:p>
            <a:endParaRPr lang="en-US"/>
          </a:p>
        </p:txBody>
      </p:sp>
      <p:sp>
        <p:nvSpPr>
          <p:cNvPr id="6" name="Slide Number Placeholder 5"/>
          <p:cNvSpPr>
            <a:spLocks noGrp="1"/>
          </p:cNvSpPr>
          <p:nvPr>
            <p:ph type="sldNum" sz="quarter" idx="12"/>
          </p:nvPr>
        </p:nvSpPr>
        <p:spPr>
          <a:xfrm>
            <a:off x="4843463" y="4767263"/>
            <a:ext cx="1543050" cy="274637"/>
          </a:xfrm>
          <a:prstGeom prst="rect">
            <a:avLst/>
          </a:prstGeom>
        </p:spPr>
        <p:txBody>
          <a:bodyPr/>
          <a:lstStyle/>
          <a:p>
            <a:fld id="{12636D84-6255-F340-B359-48E0EC9977F5}" type="slidenum">
              <a:rPr lang="en-US" smtClean="0"/>
              <a:t>‹#›</a:t>
            </a:fld>
            <a:endParaRPr lang="en-US"/>
          </a:p>
        </p:txBody>
      </p:sp>
    </p:spTree>
    <p:extLst>
      <p:ext uri="{BB962C8B-B14F-4D97-AF65-F5344CB8AC3E}">
        <p14:creationId xmlns:p14="http://schemas.microsoft.com/office/powerpoint/2010/main" val="770815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66005" y="3936797"/>
            <a:ext cx="5915025" cy="532462"/>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71488" y="1370013"/>
            <a:ext cx="2881312" cy="326231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0" y="1370013"/>
            <a:ext cx="2881313" cy="3262312"/>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71488" y="4767263"/>
            <a:ext cx="1543050" cy="274637"/>
          </a:xfrm>
          <a:prstGeom prst="rect">
            <a:avLst/>
          </a:prstGeom>
        </p:spPr>
        <p:txBody>
          <a:bodyPr/>
          <a:lstStyle/>
          <a:p>
            <a:fld id="{8B6E0A90-A714-C940-B17E-089892E62978}" type="datetimeFigureOut">
              <a:rPr lang="en-US" smtClean="0"/>
              <a:t>4/25/2019</a:t>
            </a:fld>
            <a:endParaRPr lang="en-US"/>
          </a:p>
        </p:txBody>
      </p:sp>
      <p:sp>
        <p:nvSpPr>
          <p:cNvPr id="6" name="Footer Placeholder 5"/>
          <p:cNvSpPr>
            <a:spLocks noGrp="1"/>
          </p:cNvSpPr>
          <p:nvPr>
            <p:ph type="ftr" sz="quarter" idx="11"/>
          </p:nvPr>
        </p:nvSpPr>
        <p:spPr>
          <a:xfrm>
            <a:off x="2271713" y="4767263"/>
            <a:ext cx="2314575" cy="274637"/>
          </a:xfrm>
          <a:prstGeom prst="rect">
            <a:avLst/>
          </a:prstGeom>
        </p:spPr>
        <p:txBody>
          <a:bodyPr/>
          <a:lstStyle/>
          <a:p>
            <a:endParaRPr lang="en-US"/>
          </a:p>
        </p:txBody>
      </p:sp>
      <p:sp>
        <p:nvSpPr>
          <p:cNvPr id="7" name="Slide Number Placeholder 6"/>
          <p:cNvSpPr>
            <a:spLocks noGrp="1"/>
          </p:cNvSpPr>
          <p:nvPr>
            <p:ph type="sldNum" sz="quarter" idx="12"/>
          </p:nvPr>
        </p:nvSpPr>
        <p:spPr>
          <a:xfrm>
            <a:off x="4843463" y="4767263"/>
            <a:ext cx="1543050" cy="274637"/>
          </a:xfrm>
          <a:prstGeom prst="rect">
            <a:avLst/>
          </a:prstGeom>
        </p:spPr>
        <p:txBody>
          <a:bodyPr/>
          <a:lstStyle/>
          <a:p>
            <a:fld id="{12636D84-6255-F340-B359-48E0EC9977F5}" type="slidenum">
              <a:rPr lang="en-US" smtClean="0"/>
              <a:t>‹#›</a:t>
            </a:fld>
            <a:endParaRPr lang="en-US"/>
          </a:p>
        </p:txBody>
      </p:sp>
    </p:spTree>
    <p:extLst>
      <p:ext uri="{BB962C8B-B14F-4D97-AF65-F5344CB8AC3E}">
        <p14:creationId xmlns:p14="http://schemas.microsoft.com/office/powerpoint/2010/main" val="57724062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3075" y="274638"/>
            <a:ext cx="5915025" cy="993775"/>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idx="1"/>
          </p:nvPr>
        </p:nvSpPr>
        <p:spPr>
          <a:xfrm>
            <a:off x="473075" y="1260475"/>
            <a:ext cx="2900363"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73075" y="1879600"/>
            <a:ext cx="2900363" cy="27622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71863" y="1260475"/>
            <a:ext cx="2916237" cy="619125"/>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71863" y="1879600"/>
            <a:ext cx="2916237" cy="276225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471488" y="4767263"/>
            <a:ext cx="1543050" cy="274637"/>
          </a:xfrm>
          <a:prstGeom prst="rect">
            <a:avLst/>
          </a:prstGeom>
        </p:spPr>
        <p:txBody>
          <a:bodyPr/>
          <a:lstStyle/>
          <a:p>
            <a:fld id="{8B6E0A90-A714-C940-B17E-089892E62978}" type="datetimeFigureOut">
              <a:rPr lang="en-US" smtClean="0"/>
              <a:t>4/25/2019</a:t>
            </a:fld>
            <a:endParaRPr lang="en-US"/>
          </a:p>
        </p:txBody>
      </p:sp>
      <p:sp>
        <p:nvSpPr>
          <p:cNvPr id="8" name="Footer Placeholder 7"/>
          <p:cNvSpPr>
            <a:spLocks noGrp="1"/>
          </p:cNvSpPr>
          <p:nvPr>
            <p:ph type="ftr" sz="quarter" idx="11"/>
          </p:nvPr>
        </p:nvSpPr>
        <p:spPr>
          <a:xfrm>
            <a:off x="2271713" y="4767263"/>
            <a:ext cx="2314575" cy="274637"/>
          </a:xfrm>
          <a:prstGeom prst="rect">
            <a:avLst/>
          </a:prstGeom>
        </p:spPr>
        <p:txBody>
          <a:bodyPr/>
          <a:lstStyle/>
          <a:p>
            <a:endParaRPr lang="en-US"/>
          </a:p>
        </p:txBody>
      </p:sp>
      <p:sp>
        <p:nvSpPr>
          <p:cNvPr id="9" name="Slide Number Placeholder 8"/>
          <p:cNvSpPr>
            <a:spLocks noGrp="1"/>
          </p:cNvSpPr>
          <p:nvPr>
            <p:ph type="sldNum" sz="quarter" idx="12"/>
          </p:nvPr>
        </p:nvSpPr>
        <p:spPr>
          <a:xfrm>
            <a:off x="4843463" y="4767263"/>
            <a:ext cx="1543050" cy="274637"/>
          </a:xfrm>
          <a:prstGeom prst="rect">
            <a:avLst/>
          </a:prstGeom>
        </p:spPr>
        <p:txBody>
          <a:bodyPr/>
          <a:lstStyle/>
          <a:p>
            <a:fld id="{12636D84-6255-F340-B359-48E0EC9977F5}" type="slidenum">
              <a:rPr lang="en-US" smtClean="0"/>
              <a:t>‹#›</a:t>
            </a:fld>
            <a:endParaRPr lang="en-US"/>
          </a:p>
        </p:txBody>
      </p:sp>
    </p:spTree>
    <p:extLst>
      <p:ext uri="{BB962C8B-B14F-4D97-AF65-F5344CB8AC3E}">
        <p14:creationId xmlns:p14="http://schemas.microsoft.com/office/powerpoint/2010/main" val="14994836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Laurea spacing / heading 2">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92379" y="3863042"/>
            <a:ext cx="5915025" cy="994172"/>
          </a:xfrm>
        </p:spPr>
        <p:txBody>
          <a:bodyPr>
            <a:noAutofit/>
          </a:bodyPr>
          <a:lstStyle>
            <a:lvl1pPr>
              <a:defRPr sz="4400">
                <a:solidFill>
                  <a:schemeClr val="bg1"/>
                </a:solidFill>
              </a:defRPr>
            </a:lvl1pPr>
          </a:lstStyle>
          <a:p>
            <a:r>
              <a:rPr lang="en-US" dirty="0" err="1" smtClean="0"/>
              <a:t>Otsikko</a:t>
            </a:r>
            <a:r>
              <a:rPr lang="en-US" dirty="0" smtClean="0"/>
              <a:t> / Heading</a:t>
            </a:r>
            <a:endParaRPr lang="en-US" dirty="0"/>
          </a:p>
        </p:txBody>
      </p:sp>
    </p:spTree>
    <p:extLst>
      <p:ext uri="{BB962C8B-B14F-4D97-AF65-F5344CB8AC3E}">
        <p14:creationId xmlns:p14="http://schemas.microsoft.com/office/powerpoint/2010/main" val="158926160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66005" y="3936797"/>
            <a:ext cx="5915025" cy="532462"/>
          </a:xfrm>
          <a:prstGeom prst="rect">
            <a:avLst/>
          </a:prstGeom>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71488" y="4767263"/>
            <a:ext cx="1543050" cy="274637"/>
          </a:xfrm>
          <a:prstGeom prst="rect">
            <a:avLst/>
          </a:prstGeom>
        </p:spPr>
        <p:txBody>
          <a:bodyPr/>
          <a:lstStyle/>
          <a:p>
            <a:fld id="{8B6E0A90-A714-C940-B17E-089892E62978}" type="datetimeFigureOut">
              <a:rPr lang="en-US" smtClean="0"/>
              <a:t>4/25/2019</a:t>
            </a:fld>
            <a:endParaRPr lang="en-US"/>
          </a:p>
        </p:txBody>
      </p:sp>
      <p:sp>
        <p:nvSpPr>
          <p:cNvPr id="4" name="Footer Placeholder 3"/>
          <p:cNvSpPr>
            <a:spLocks noGrp="1"/>
          </p:cNvSpPr>
          <p:nvPr>
            <p:ph type="ftr" sz="quarter" idx="11"/>
          </p:nvPr>
        </p:nvSpPr>
        <p:spPr>
          <a:xfrm>
            <a:off x="2271713" y="4767263"/>
            <a:ext cx="2314575" cy="274637"/>
          </a:xfrm>
          <a:prstGeom prst="rect">
            <a:avLst/>
          </a:prstGeom>
        </p:spPr>
        <p:txBody>
          <a:bodyPr/>
          <a:lstStyle/>
          <a:p>
            <a:endParaRPr lang="en-US"/>
          </a:p>
        </p:txBody>
      </p:sp>
      <p:sp>
        <p:nvSpPr>
          <p:cNvPr id="5" name="Slide Number Placeholder 4"/>
          <p:cNvSpPr>
            <a:spLocks noGrp="1"/>
          </p:cNvSpPr>
          <p:nvPr>
            <p:ph type="sldNum" sz="quarter" idx="12"/>
          </p:nvPr>
        </p:nvSpPr>
        <p:spPr>
          <a:xfrm>
            <a:off x="4843463" y="4767263"/>
            <a:ext cx="1543050" cy="274637"/>
          </a:xfrm>
          <a:prstGeom prst="rect">
            <a:avLst/>
          </a:prstGeom>
        </p:spPr>
        <p:txBody>
          <a:bodyPr/>
          <a:lstStyle/>
          <a:p>
            <a:fld id="{12636D84-6255-F340-B359-48E0EC9977F5}" type="slidenum">
              <a:rPr lang="en-US" smtClean="0"/>
              <a:t>‹#›</a:t>
            </a:fld>
            <a:endParaRPr lang="en-US"/>
          </a:p>
        </p:txBody>
      </p:sp>
    </p:spTree>
    <p:extLst>
      <p:ext uri="{BB962C8B-B14F-4D97-AF65-F5344CB8AC3E}">
        <p14:creationId xmlns:p14="http://schemas.microsoft.com/office/powerpoint/2010/main" val="110107439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1488" y="4767263"/>
            <a:ext cx="1543050" cy="274637"/>
          </a:xfrm>
          <a:prstGeom prst="rect">
            <a:avLst/>
          </a:prstGeom>
        </p:spPr>
        <p:txBody>
          <a:bodyPr/>
          <a:lstStyle/>
          <a:p>
            <a:fld id="{8B6E0A90-A714-C940-B17E-089892E62978}" type="datetimeFigureOut">
              <a:rPr lang="en-US" smtClean="0"/>
              <a:t>4/25/2019</a:t>
            </a:fld>
            <a:endParaRPr lang="en-US"/>
          </a:p>
        </p:txBody>
      </p:sp>
      <p:sp>
        <p:nvSpPr>
          <p:cNvPr id="3" name="Footer Placeholder 2"/>
          <p:cNvSpPr>
            <a:spLocks noGrp="1"/>
          </p:cNvSpPr>
          <p:nvPr>
            <p:ph type="ftr" sz="quarter" idx="11"/>
          </p:nvPr>
        </p:nvSpPr>
        <p:spPr>
          <a:xfrm>
            <a:off x="2271713" y="4767263"/>
            <a:ext cx="2314575" cy="274637"/>
          </a:xfrm>
          <a:prstGeom prst="rect">
            <a:avLst/>
          </a:prstGeom>
        </p:spPr>
        <p:txBody>
          <a:bodyPr/>
          <a:lstStyle/>
          <a:p>
            <a:endParaRPr lang="en-US"/>
          </a:p>
        </p:txBody>
      </p:sp>
      <p:sp>
        <p:nvSpPr>
          <p:cNvPr id="4" name="Slide Number Placeholder 3"/>
          <p:cNvSpPr>
            <a:spLocks noGrp="1"/>
          </p:cNvSpPr>
          <p:nvPr>
            <p:ph type="sldNum" sz="quarter" idx="12"/>
          </p:nvPr>
        </p:nvSpPr>
        <p:spPr>
          <a:xfrm>
            <a:off x="4843463" y="4767263"/>
            <a:ext cx="1543050" cy="274637"/>
          </a:xfrm>
          <a:prstGeom prst="rect">
            <a:avLst/>
          </a:prstGeom>
        </p:spPr>
        <p:txBody>
          <a:bodyPr/>
          <a:lstStyle/>
          <a:p>
            <a:fld id="{12636D84-6255-F340-B359-48E0EC9977F5}" type="slidenum">
              <a:rPr lang="en-US" smtClean="0"/>
              <a:t>‹#›</a:t>
            </a:fld>
            <a:endParaRPr lang="en-US"/>
          </a:p>
        </p:txBody>
      </p:sp>
    </p:spTree>
    <p:extLst>
      <p:ext uri="{BB962C8B-B14F-4D97-AF65-F5344CB8AC3E}">
        <p14:creationId xmlns:p14="http://schemas.microsoft.com/office/powerpoint/2010/main" val="89070333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075" y="342900"/>
            <a:ext cx="2211388" cy="1200150"/>
          </a:xfrm>
          <a:prstGeom prst="rect">
            <a:avLst/>
          </a:prstGeo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2916238" y="741363"/>
            <a:ext cx="3471862" cy="36544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3075" y="1543050"/>
            <a:ext cx="2211388"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471488" y="4767263"/>
            <a:ext cx="1543050" cy="274637"/>
          </a:xfrm>
          <a:prstGeom prst="rect">
            <a:avLst/>
          </a:prstGeom>
        </p:spPr>
        <p:txBody>
          <a:bodyPr/>
          <a:lstStyle/>
          <a:p>
            <a:fld id="{8B6E0A90-A714-C940-B17E-089892E62978}" type="datetimeFigureOut">
              <a:rPr lang="en-US" smtClean="0"/>
              <a:t>4/25/2019</a:t>
            </a:fld>
            <a:endParaRPr lang="en-US"/>
          </a:p>
        </p:txBody>
      </p:sp>
      <p:sp>
        <p:nvSpPr>
          <p:cNvPr id="6" name="Footer Placeholder 5"/>
          <p:cNvSpPr>
            <a:spLocks noGrp="1"/>
          </p:cNvSpPr>
          <p:nvPr>
            <p:ph type="ftr" sz="quarter" idx="11"/>
          </p:nvPr>
        </p:nvSpPr>
        <p:spPr>
          <a:xfrm>
            <a:off x="2271713" y="4767263"/>
            <a:ext cx="2314575" cy="274637"/>
          </a:xfrm>
          <a:prstGeom prst="rect">
            <a:avLst/>
          </a:prstGeom>
        </p:spPr>
        <p:txBody>
          <a:bodyPr/>
          <a:lstStyle/>
          <a:p>
            <a:endParaRPr lang="en-US"/>
          </a:p>
        </p:txBody>
      </p:sp>
      <p:sp>
        <p:nvSpPr>
          <p:cNvPr id="7" name="Slide Number Placeholder 6"/>
          <p:cNvSpPr>
            <a:spLocks noGrp="1"/>
          </p:cNvSpPr>
          <p:nvPr>
            <p:ph type="sldNum" sz="quarter" idx="12"/>
          </p:nvPr>
        </p:nvSpPr>
        <p:spPr>
          <a:xfrm>
            <a:off x="4843463" y="4767263"/>
            <a:ext cx="1543050" cy="274637"/>
          </a:xfrm>
          <a:prstGeom prst="rect">
            <a:avLst/>
          </a:prstGeom>
        </p:spPr>
        <p:txBody>
          <a:bodyPr/>
          <a:lstStyle/>
          <a:p>
            <a:fld id="{12636D84-6255-F340-B359-48E0EC9977F5}" type="slidenum">
              <a:rPr lang="en-US" smtClean="0"/>
              <a:t>‹#›</a:t>
            </a:fld>
            <a:endParaRPr lang="en-US"/>
          </a:p>
        </p:txBody>
      </p:sp>
    </p:spTree>
    <p:extLst>
      <p:ext uri="{BB962C8B-B14F-4D97-AF65-F5344CB8AC3E}">
        <p14:creationId xmlns:p14="http://schemas.microsoft.com/office/powerpoint/2010/main" val="208998217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3075" y="342900"/>
            <a:ext cx="2211388" cy="1200150"/>
          </a:xfrm>
          <a:prstGeom prst="rect">
            <a:avLst/>
          </a:prstGeo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2916238" y="741363"/>
            <a:ext cx="3471862" cy="36544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473075" y="1543050"/>
            <a:ext cx="2211388" cy="28590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471488" y="4767263"/>
            <a:ext cx="1543050" cy="274637"/>
          </a:xfrm>
          <a:prstGeom prst="rect">
            <a:avLst/>
          </a:prstGeom>
        </p:spPr>
        <p:txBody>
          <a:bodyPr/>
          <a:lstStyle/>
          <a:p>
            <a:fld id="{8B6E0A90-A714-C940-B17E-089892E62978}" type="datetimeFigureOut">
              <a:rPr lang="en-US" smtClean="0"/>
              <a:t>4/25/2019</a:t>
            </a:fld>
            <a:endParaRPr lang="en-US"/>
          </a:p>
        </p:txBody>
      </p:sp>
      <p:sp>
        <p:nvSpPr>
          <p:cNvPr id="6" name="Footer Placeholder 5"/>
          <p:cNvSpPr>
            <a:spLocks noGrp="1"/>
          </p:cNvSpPr>
          <p:nvPr>
            <p:ph type="ftr" sz="quarter" idx="11"/>
          </p:nvPr>
        </p:nvSpPr>
        <p:spPr>
          <a:xfrm>
            <a:off x="2271713" y="4767263"/>
            <a:ext cx="2314575" cy="274637"/>
          </a:xfrm>
          <a:prstGeom prst="rect">
            <a:avLst/>
          </a:prstGeom>
        </p:spPr>
        <p:txBody>
          <a:bodyPr/>
          <a:lstStyle/>
          <a:p>
            <a:endParaRPr lang="en-US"/>
          </a:p>
        </p:txBody>
      </p:sp>
      <p:sp>
        <p:nvSpPr>
          <p:cNvPr id="7" name="Slide Number Placeholder 6"/>
          <p:cNvSpPr>
            <a:spLocks noGrp="1"/>
          </p:cNvSpPr>
          <p:nvPr>
            <p:ph type="sldNum" sz="quarter" idx="12"/>
          </p:nvPr>
        </p:nvSpPr>
        <p:spPr>
          <a:xfrm>
            <a:off x="4843463" y="4767263"/>
            <a:ext cx="1543050" cy="274637"/>
          </a:xfrm>
          <a:prstGeom prst="rect">
            <a:avLst/>
          </a:prstGeom>
        </p:spPr>
        <p:txBody>
          <a:bodyPr/>
          <a:lstStyle/>
          <a:p>
            <a:fld id="{12636D84-6255-F340-B359-48E0EC9977F5}" type="slidenum">
              <a:rPr lang="en-US" smtClean="0"/>
              <a:t>‹#›</a:t>
            </a:fld>
            <a:endParaRPr lang="en-US"/>
          </a:p>
        </p:txBody>
      </p:sp>
    </p:spTree>
    <p:extLst>
      <p:ext uri="{BB962C8B-B14F-4D97-AF65-F5344CB8AC3E}">
        <p14:creationId xmlns:p14="http://schemas.microsoft.com/office/powerpoint/2010/main" val="208790170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266005" y="3936797"/>
            <a:ext cx="5915025" cy="532462"/>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71488" y="3544584"/>
            <a:ext cx="5915025" cy="108774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71488" y="4767263"/>
            <a:ext cx="1543050" cy="274637"/>
          </a:xfrm>
          <a:prstGeom prst="rect">
            <a:avLst/>
          </a:prstGeom>
        </p:spPr>
        <p:txBody>
          <a:bodyPr/>
          <a:lstStyle/>
          <a:p>
            <a:fld id="{8B6E0A90-A714-C940-B17E-089892E62978}" type="datetimeFigureOut">
              <a:rPr lang="en-US" smtClean="0"/>
              <a:t>4/25/2019</a:t>
            </a:fld>
            <a:endParaRPr lang="en-US"/>
          </a:p>
        </p:txBody>
      </p:sp>
      <p:sp>
        <p:nvSpPr>
          <p:cNvPr id="5" name="Footer Placeholder 4"/>
          <p:cNvSpPr>
            <a:spLocks noGrp="1"/>
          </p:cNvSpPr>
          <p:nvPr>
            <p:ph type="ftr" sz="quarter" idx="11"/>
          </p:nvPr>
        </p:nvSpPr>
        <p:spPr>
          <a:xfrm>
            <a:off x="2271713" y="4767263"/>
            <a:ext cx="2314575" cy="274637"/>
          </a:xfrm>
          <a:prstGeom prst="rect">
            <a:avLst/>
          </a:prstGeom>
        </p:spPr>
        <p:txBody>
          <a:bodyPr/>
          <a:lstStyle/>
          <a:p>
            <a:endParaRPr lang="en-US"/>
          </a:p>
        </p:txBody>
      </p:sp>
      <p:sp>
        <p:nvSpPr>
          <p:cNvPr id="6" name="Slide Number Placeholder 5"/>
          <p:cNvSpPr>
            <a:spLocks noGrp="1"/>
          </p:cNvSpPr>
          <p:nvPr>
            <p:ph type="sldNum" sz="quarter" idx="12"/>
          </p:nvPr>
        </p:nvSpPr>
        <p:spPr>
          <a:xfrm>
            <a:off x="4843463" y="4767263"/>
            <a:ext cx="1543050" cy="274637"/>
          </a:xfrm>
          <a:prstGeom prst="rect">
            <a:avLst/>
          </a:prstGeom>
        </p:spPr>
        <p:txBody>
          <a:bodyPr/>
          <a:lstStyle/>
          <a:p>
            <a:fld id="{12636D84-6255-F340-B359-48E0EC9977F5}" type="slidenum">
              <a:rPr lang="en-US" smtClean="0"/>
              <a:t>‹#›</a:t>
            </a:fld>
            <a:endParaRPr lang="en-US"/>
          </a:p>
        </p:txBody>
      </p:sp>
    </p:spTree>
    <p:extLst>
      <p:ext uri="{BB962C8B-B14F-4D97-AF65-F5344CB8AC3E}">
        <p14:creationId xmlns:p14="http://schemas.microsoft.com/office/powerpoint/2010/main" val="148107992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8550" y="274638"/>
            <a:ext cx="1477963" cy="4357687"/>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71488" y="274638"/>
            <a:ext cx="4284662" cy="4357687"/>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71488" y="4767263"/>
            <a:ext cx="1543050" cy="274637"/>
          </a:xfrm>
          <a:prstGeom prst="rect">
            <a:avLst/>
          </a:prstGeom>
        </p:spPr>
        <p:txBody>
          <a:bodyPr/>
          <a:lstStyle/>
          <a:p>
            <a:fld id="{8B6E0A90-A714-C940-B17E-089892E62978}" type="datetimeFigureOut">
              <a:rPr lang="en-US" smtClean="0"/>
              <a:t>4/25/2019</a:t>
            </a:fld>
            <a:endParaRPr lang="en-US"/>
          </a:p>
        </p:txBody>
      </p:sp>
      <p:sp>
        <p:nvSpPr>
          <p:cNvPr id="5" name="Footer Placeholder 4"/>
          <p:cNvSpPr>
            <a:spLocks noGrp="1"/>
          </p:cNvSpPr>
          <p:nvPr>
            <p:ph type="ftr" sz="quarter" idx="11"/>
          </p:nvPr>
        </p:nvSpPr>
        <p:spPr>
          <a:xfrm>
            <a:off x="2271713" y="4767263"/>
            <a:ext cx="2314575" cy="274637"/>
          </a:xfrm>
          <a:prstGeom prst="rect">
            <a:avLst/>
          </a:prstGeom>
        </p:spPr>
        <p:txBody>
          <a:bodyPr/>
          <a:lstStyle/>
          <a:p>
            <a:endParaRPr lang="en-US"/>
          </a:p>
        </p:txBody>
      </p:sp>
      <p:sp>
        <p:nvSpPr>
          <p:cNvPr id="6" name="Slide Number Placeholder 5"/>
          <p:cNvSpPr>
            <a:spLocks noGrp="1"/>
          </p:cNvSpPr>
          <p:nvPr>
            <p:ph type="sldNum" sz="quarter" idx="12"/>
          </p:nvPr>
        </p:nvSpPr>
        <p:spPr>
          <a:xfrm>
            <a:off x="4843463" y="4767263"/>
            <a:ext cx="1543050" cy="274637"/>
          </a:xfrm>
          <a:prstGeom prst="rect">
            <a:avLst/>
          </a:prstGeom>
        </p:spPr>
        <p:txBody>
          <a:bodyPr/>
          <a:lstStyle/>
          <a:p>
            <a:fld id="{12636D84-6255-F340-B359-48E0EC9977F5}" type="slidenum">
              <a:rPr lang="en-US" smtClean="0"/>
              <a:t>‹#›</a:t>
            </a:fld>
            <a:endParaRPr lang="en-US"/>
          </a:p>
        </p:txBody>
      </p:sp>
    </p:spTree>
    <p:extLst>
      <p:ext uri="{BB962C8B-B14F-4D97-AF65-F5344CB8AC3E}">
        <p14:creationId xmlns:p14="http://schemas.microsoft.com/office/powerpoint/2010/main" val="10272630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57250" y="841772"/>
            <a:ext cx="5143500" cy="1790700"/>
          </a:xfrm>
        </p:spPr>
        <p:txBody>
          <a:bodyPr anchor="b"/>
          <a:lstStyle>
            <a:lvl1pPr algn="ctr">
              <a:defRPr sz="3375"/>
            </a:lvl1pPr>
          </a:lstStyle>
          <a:p>
            <a:r>
              <a:rPr lang="en-US" smtClean="0"/>
              <a:t>Click to edit Master title style</a:t>
            </a:r>
            <a:endParaRPr lang="en-US"/>
          </a:p>
        </p:txBody>
      </p:sp>
      <p:sp>
        <p:nvSpPr>
          <p:cNvPr id="3" name="Subtitle 2"/>
          <p:cNvSpPr>
            <a:spLocks noGrp="1"/>
          </p:cNvSpPr>
          <p:nvPr>
            <p:ph type="subTitle" idx="1"/>
          </p:nvPr>
        </p:nvSpPr>
        <p:spPr>
          <a:xfrm>
            <a:off x="857250" y="2701528"/>
            <a:ext cx="5143500" cy="124182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5430B0C-5D8F-1B43-B1F0-88032FDBF85B}"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167297676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430B0C-5D8F-1B43-B1F0-88032FDBF85B}"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7170487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1282305"/>
            <a:ext cx="5915025" cy="2139553"/>
          </a:xfrm>
        </p:spPr>
        <p:txBody>
          <a:bodyPr anchor="b"/>
          <a:lstStyle>
            <a:lvl1pPr>
              <a:defRPr sz="3375"/>
            </a:lvl1pPr>
          </a:lstStyle>
          <a:p>
            <a:r>
              <a:rPr lang="en-US" smtClean="0"/>
              <a:t>Click to edit Master title style</a:t>
            </a:r>
            <a:endParaRPr lang="en-US"/>
          </a:p>
        </p:txBody>
      </p:sp>
      <p:sp>
        <p:nvSpPr>
          <p:cNvPr id="3" name="Text Placeholder 2"/>
          <p:cNvSpPr>
            <a:spLocks noGrp="1"/>
          </p:cNvSpPr>
          <p:nvPr>
            <p:ph type="body" idx="1"/>
          </p:nvPr>
        </p:nvSpPr>
        <p:spPr>
          <a:xfrm>
            <a:off x="467916" y="3442098"/>
            <a:ext cx="5915025" cy="1125140"/>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5430B0C-5D8F-1B43-B1F0-88032FDBF85B}"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190781642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71488" y="1369219"/>
            <a:ext cx="291465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71863" y="1369219"/>
            <a:ext cx="2914650" cy="326350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5430B0C-5D8F-1B43-B1F0-88032FDBF85B}"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592304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Laurea spacing / heading 3">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92379" y="3863042"/>
            <a:ext cx="5915025" cy="994172"/>
          </a:xfrm>
        </p:spPr>
        <p:txBody>
          <a:bodyPr>
            <a:noAutofit/>
          </a:bodyPr>
          <a:lstStyle>
            <a:lvl1pPr>
              <a:defRPr sz="4400">
                <a:solidFill>
                  <a:schemeClr val="bg1"/>
                </a:solidFill>
              </a:defRPr>
            </a:lvl1pPr>
          </a:lstStyle>
          <a:p>
            <a:r>
              <a:rPr lang="en-US" dirty="0" err="1" smtClean="0"/>
              <a:t>Otsikko</a:t>
            </a:r>
            <a:r>
              <a:rPr lang="en-US" dirty="0" smtClean="0"/>
              <a:t> / Heading</a:t>
            </a:r>
            <a:endParaRPr lang="en-US" dirty="0"/>
          </a:p>
        </p:txBody>
      </p:sp>
    </p:spTree>
    <p:extLst>
      <p:ext uri="{BB962C8B-B14F-4D97-AF65-F5344CB8AC3E}">
        <p14:creationId xmlns:p14="http://schemas.microsoft.com/office/powerpoint/2010/main" val="32413518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273844"/>
            <a:ext cx="5915025" cy="994172"/>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472381" y="1260872"/>
            <a:ext cx="2901255" cy="617934"/>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smtClean="0"/>
              <a:t>Click to edit Master text styles</a:t>
            </a:r>
          </a:p>
        </p:txBody>
      </p:sp>
      <p:sp>
        <p:nvSpPr>
          <p:cNvPr id="4" name="Content Placeholder 3"/>
          <p:cNvSpPr>
            <a:spLocks noGrp="1"/>
          </p:cNvSpPr>
          <p:nvPr>
            <p:ph sz="half" idx="2"/>
          </p:nvPr>
        </p:nvSpPr>
        <p:spPr>
          <a:xfrm>
            <a:off x="472381" y="1878807"/>
            <a:ext cx="2901255"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71863" y="1260872"/>
            <a:ext cx="2915543" cy="617934"/>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smtClean="0"/>
              <a:t>Click to edit Master text styles</a:t>
            </a:r>
          </a:p>
        </p:txBody>
      </p:sp>
      <p:sp>
        <p:nvSpPr>
          <p:cNvPr id="6" name="Content Placeholder 5"/>
          <p:cNvSpPr>
            <a:spLocks noGrp="1"/>
          </p:cNvSpPr>
          <p:nvPr>
            <p:ph sz="quarter" idx="4"/>
          </p:nvPr>
        </p:nvSpPr>
        <p:spPr>
          <a:xfrm>
            <a:off x="3471863" y="1878807"/>
            <a:ext cx="2915543" cy="276344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5430B0C-5D8F-1B43-B1F0-88032FDBF85B}" type="datetimeFigureOut">
              <a:rPr lang="en-US" smtClean="0"/>
              <a:t>4/25/2019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128025463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430B0C-5D8F-1B43-B1F0-88032FDBF85B}" type="datetimeFigureOut">
              <a:rPr lang="en-US" smtClean="0"/>
              <a:t>4/25/2019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160094073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430B0C-5D8F-1B43-B1F0-88032FDBF85B}" type="datetimeFigureOut">
              <a:rPr lang="en-US" smtClean="0"/>
              <a:t>4/25/2019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118825265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342900"/>
            <a:ext cx="2211884" cy="1200150"/>
          </a:xfrm>
        </p:spPr>
        <p:txBody>
          <a:bodyPr anchor="b"/>
          <a:lstStyle>
            <a:lvl1pPr>
              <a:defRPr sz="1800"/>
            </a:lvl1pPr>
          </a:lstStyle>
          <a:p>
            <a:r>
              <a:rPr lang="en-US" smtClean="0"/>
              <a:t>Click to edit Master title style</a:t>
            </a:r>
            <a:endParaRPr lang="en-US"/>
          </a:p>
        </p:txBody>
      </p:sp>
      <p:sp>
        <p:nvSpPr>
          <p:cNvPr id="3" name="Content Placeholder 2"/>
          <p:cNvSpPr>
            <a:spLocks noGrp="1"/>
          </p:cNvSpPr>
          <p:nvPr>
            <p:ph idx="1"/>
          </p:nvPr>
        </p:nvSpPr>
        <p:spPr>
          <a:xfrm>
            <a:off x="2915543" y="740570"/>
            <a:ext cx="3471863" cy="3655219"/>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72381" y="1543051"/>
            <a:ext cx="2211884"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430B0C-5D8F-1B43-B1F0-88032FDBF85B}"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151192232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342900"/>
            <a:ext cx="2211884" cy="1200150"/>
          </a:xfrm>
        </p:spPr>
        <p:txBody>
          <a:bodyPr anchor="b"/>
          <a:lstStyle>
            <a:lvl1pPr>
              <a:defRPr sz="1800"/>
            </a:lvl1pPr>
          </a:lstStyle>
          <a:p>
            <a:r>
              <a:rPr lang="en-US" smtClean="0"/>
              <a:t>Click to edit Master title style</a:t>
            </a:r>
            <a:endParaRPr lang="en-US"/>
          </a:p>
        </p:txBody>
      </p:sp>
      <p:sp>
        <p:nvSpPr>
          <p:cNvPr id="3" name="Picture Placeholder 2"/>
          <p:cNvSpPr>
            <a:spLocks noGrp="1"/>
          </p:cNvSpPr>
          <p:nvPr>
            <p:ph type="pic" idx="1"/>
          </p:nvPr>
        </p:nvSpPr>
        <p:spPr>
          <a:xfrm>
            <a:off x="2915543" y="740570"/>
            <a:ext cx="3471863" cy="3655219"/>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lang="en-US"/>
          </a:p>
        </p:txBody>
      </p:sp>
      <p:sp>
        <p:nvSpPr>
          <p:cNvPr id="4" name="Text Placeholder 3"/>
          <p:cNvSpPr>
            <a:spLocks noGrp="1"/>
          </p:cNvSpPr>
          <p:nvPr>
            <p:ph type="body" sz="half" idx="2"/>
          </p:nvPr>
        </p:nvSpPr>
        <p:spPr>
          <a:xfrm>
            <a:off x="472381" y="1543051"/>
            <a:ext cx="2211884" cy="2858691"/>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430B0C-5D8F-1B43-B1F0-88032FDBF85B}" type="datetimeFigureOut">
              <a:rPr lang="en-US" smtClean="0"/>
              <a:t>4/25/2019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185200497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430B0C-5D8F-1B43-B1F0-88032FDBF85B}"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101956797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273845"/>
            <a:ext cx="1478756" cy="435887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71488" y="273845"/>
            <a:ext cx="4350544" cy="435887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5430B0C-5D8F-1B43-B1F0-88032FDBF85B}" type="datetimeFigureOut">
              <a:rPr lang="en-US" smtClean="0"/>
              <a:t>4/25/2019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11070036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5430B0C-5D8F-1B43-B1F0-88032FDBF85B}" type="datetimeFigureOut">
              <a:rPr lang="en-US" smtClean="0"/>
              <a:t>4/25/2019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538F07-802A-0646-B522-745BDB2A3B09}" type="slidenum">
              <a:rPr lang="en-US" smtClean="0"/>
              <a:t>‹#›</a:t>
            </a:fld>
            <a:endParaRPr lang="en-US"/>
          </a:p>
        </p:txBody>
      </p:sp>
    </p:spTree>
    <p:extLst>
      <p:ext uri="{BB962C8B-B14F-4D97-AF65-F5344CB8AC3E}">
        <p14:creationId xmlns:p14="http://schemas.microsoft.com/office/powerpoint/2010/main" val="17593435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Laurea spacing / heading 3">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92379" y="3863042"/>
            <a:ext cx="5915025" cy="994172"/>
          </a:xfrm>
        </p:spPr>
        <p:txBody>
          <a:bodyPr>
            <a:noAutofit/>
          </a:bodyPr>
          <a:lstStyle>
            <a:lvl1pPr>
              <a:defRPr sz="4400">
                <a:solidFill>
                  <a:schemeClr val="bg1"/>
                </a:solidFill>
              </a:defRPr>
            </a:lvl1pPr>
          </a:lstStyle>
          <a:p>
            <a:r>
              <a:rPr lang="en-US" dirty="0" err="1" smtClean="0"/>
              <a:t>Otsikko</a:t>
            </a:r>
            <a:r>
              <a:rPr lang="en-US" dirty="0" smtClean="0"/>
              <a:t> / Heading</a:t>
            </a:r>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urea spacing / heading color">
    <p:bg>
      <p:bgPr>
        <a:solidFill>
          <a:srgbClr val="00B0F0"/>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06556" y="1403658"/>
            <a:ext cx="5415464" cy="1304542"/>
          </a:xfrm>
        </p:spPr>
        <p:txBody>
          <a:bodyPr anchor="b">
            <a:noAutofit/>
          </a:bodyPr>
          <a:lstStyle>
            <a:lvl1pPr algn="ctr">
              <a:defRPr sz="4400">
                <a:solidFill>
                  <a:schemeClr val="bg1"/>
                </a:solidFill>
              </a:defRPr>
            </a:lvl1pPr>
          </a:lstStyle>
          <a:p>
            <a:r>
              <a:rPr lang="en-US" dirty="0" err="1" smtClean="0"/>
              <a:t>Otsikko</a:t>
            </a:r>
            <a:r>
              <a:rPr lang="en-US" dirty="0" smtClean="0"/>
              <a:t> / Heading</a:t>
            </a:r>
            <a:endParaRPr lang="en-US" dirty="0"/>
          </a:p>
        </p:txBody>
      </p:sp>
      <p:sp>
        <p:nvSpPr>
          <p:cNvPr id="5" name="Text Placeholder 3"/>
          <p:cNvSpPr>
            <a:spLocks noGrp="1"/>
          </p:cNvSpPr>
          <p:nvPr>
            <p:ph type="body" sz="half" idx="10" hasCustomPrompt="1"/>
          </p:nvPr>
        </p:nvSpPr>
        <p:spPr>
          <a:xfrm>
            <a:off x="706556" y="2901063"/>
            <a:ext cx="5415464" cy="1029914"/>
          </a:xfrm>
          <a:prstGeom prst="rect">
            <a:avLst/>
          </a:prstGeom>
        </p:spPr>
        <p:txBody>
          <a:bodyPr/>
          <a:lstStyle>
            <a:lvl1pPr marL="0" indent="0" algn="ctr">
              <a:buNone/>
              <a:defRPr sz="2400" b="0" i="1" baseline="0">
                <a:solidFill>
                  <a:schemeClr val="bg1"/>
                </a:solidFill>
                <a:latin typeface="Corbel" charset="0"/>
                <a:ea typeface="Corbel" charset="0"/>
                <a:cs typeface="Corbel" charset="0"/>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dirty="0" err="1" smtClean="0"/>
              <a:t>Alaotsikko</a:t>
            </a:r>
            <a:r>
              <a:rPr lang="en-US" dirty="0" smtClean="0"/>
              <a:t> / Subheading</a:t>
            </a:r>
          </a:p>
        </p:txBody>
      </p:sp>
      <p:pic>
        <p:nvPicPr>
          <p:cNvPr id="6" name="Picture 5"/>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8240" y="233623"/>
            <a:ext cx="733816" cy="713433"/>
          </a:xfrm>
          <a:prstGeom prst="rect">
            <a:avLst/>
          </a:prstGeom>
        </p:spPr>
      </p:pic>
    </p:spTree>
    <p:extLst>
      <p:ext uri="{BB962C8B-B14F-4D97-AF65-F5344CB8AC3E}">
        <p14:creationId xmlns:p14="http://schemas.microsoft.com/office/powerpoint/2010/main" val="1928952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aurea spacing / heading graphic">
    <p:bg>
      <p:bgPr>
        <a:solidFill>
          <a:srgbClr val="00B0F0"/>
        </a:solidFill>
        <a:effectLst/>
      </p:bgPr>
    </p:bg>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a:ext>
            </a:extLst>
          </a:blip>
          <a:srcRect l="12711" t="-1" r="2018" b="44383"/>
          <a:stretch/>
        </p:blipFill>
        <p:spPr>
          <a:xfrm>
            <a:off x="-8604" y="3375956"/>
            <a:ext cx="6876000" cy="1764000"/>
          </a:xfrm>
          <a:prstGeom prst="rect">
            <a:avLst/>
          </a:prstGeom>
        </p:spPr>
      </p:pic>
      <p:sp>
        <p:nvSpPr>
          <p:cNvPr id="14" name="Title 1"/>
          <p:cNvSpPr>
            <a:spLocks noGrp="1"/>
          </p:cNvSpPr>
          <p:nvPr>
            <p:ph type="title" hasCustomPrompt="1"/>
          </p:nvPr>
        </p:nvSpPr>
        <p:spPr>
          <a:xfrm>
            <a:off x="348337" y="256934"/>
            <a:ext cx="5241758" cy="1304542"/>
          </a:xfrm>
        </p:spPr>
        <p:txBody>
          <a:bodyPr anchor="b">
            <a:noAutofit/>
          </a:bodyPr>
          <a:lstStyle>
            <a:lvl1pPr algn="l">
              <a:defRPr sz="4400">
                <a:solidFill>
                  <a:schemeClr val="bg1"/>
                </a:solidFill>
              </a:defRPr>
            </a:lvl1pPr>
          </a:lstStyle>
          <a:p>
            <a:r>
              <a:rPr lang="en-US" dirty="0" err="1" smtClean="0"/>
              <a:t>Otsikko</a:t>
            </a:r>
            <a:r>
              <a:rPr lang="en-US" dirty="0" smtClean="0"/>
              <a:t> / Heading</a:t>
            </a:r>
            <a:endParaRPr lang="en-US" dirty="0"/>
          </a:p>
        </p:txBody>
      </p:sp>
      <p:sp>
        <p:nvSpPr>
          <p:cNvPr id="15" name="Text Placeholder 3"/>
          <p:cNvSpPr>
            <a:spLocks noGrp="1"/>
          </p:cNvSpPr>
          <p:nvPr>
            <p:ph type="body" sz="half" idx="10" hasCustomPrompt="1"/>
          </p:nvPr>
        </p:nvSpPr>
        <p:spPr>
          <a:xfrm>
            <a:off x="350121" y="1837049"/>
            <a:ext cx="5239974" cy="1029914"/>
          </a:xfrm>
          <a:prstGeom prst="rect">
            <a:avLst/>
          </a:prstGeom>
        </p:spPr>
        <p:txBody>
          <a:bodyPr/>
          <a:lstStyle>
            <a:lvl1pPr marL="0" indent="0" algn="l">
              <a:buNone/>
              <a:defRPr sz="2400" b="0" i="1" baseline="0">
                <a:solidFill>
                  <a:schemeClr val="bg1"/>
                </a:solidFill>
                <a:latin typeface="Corbel" charset="0"/>
                <a:ea typeface="Corbel" charset="0"/>
                <a:cs typeface="Corbel" charset="0"/>
              </a:defRPr>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dirty="0" err="1" smtClean="0"/>
              <a:t>Alaotsikko</a:t>
            </a:r>
            <a:r>
              <a:rPr lang="en-US" dirty="0" smtClean="0"/>
              <a:t> / Subheading</a:t>
            </a:r>
          </a:p>
        </p:txBody>
      </p:sp>
      <p:pic>
        <p:nvPicPr>
          <p:cNvPr id="7" name="Picture 6"/>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5928240" y="233623"/>
            <a:ext cx="733816" cy="713433"/>
          </a:xfrm>
          <a:prstGeom prst="rect">
            <a:avLst/>
          </a:prstGeom>
        </p:spPr>
      </p:pic>
    </p:spTree>
    <p:extLst>
      <p:ext uri="{BB962C8B-B14F-4D97-AF65-F5344CB8AC3E}">
        <p14:creationId xmlns:p14="http://schemas.microsoft.com/office/powerpoint/2010/main" val="362618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Laurea note 1">
    <p:bg>
      <p:bgPr>
        <a:blipFill dpi="0" rotWithShape="1">
          <a:blip r:embed="rId2" cstate="print">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54433" y="229808"/>
            <a:ext cx="4685212" cy="1325616"/>
          </a:xfrm>
        </p:spPr>
        <p:txBody>
          <a:bodyPr anchor="b">
            <a:normAutofit/>
          </a:bodyPr>
          <a:lstStyle>
            <a:lvl1pPr>
              <a:defRPr lang="en-US" sz="2400" b="1" i="0" smtClean="0">
                <a:solidFill>
                  <a:schemeClr val="bg1"/>
                </a:solidFill>
                <a:effectLst/>
              </a:defRPr>
            </a:lvl1pPr>
          </a:lstStyle>
          <a:p>
            <a:r>
              <a:rPr lang="en-US" dirty="0" smtClean="0"/>
              <a:t>Lorem ipsum dolor sit </a:t>
            </a:r>
            <a:r>
              <a:rPr lang="en-US" dirty="0" err="1" smtClean="0"/>
              <a:t>amet</a:t>
            </a:r>
            <a:r>
              <a:rPr lang="en-US" dirty="0" smtClean="0"/>
              <a:t>, </a:t>
            </a:r>
            <a:r>
              <a:rPr lang="en-US" dirty="0" err="1" smtClean="0"/>
              <a:t>concectetur</a:t>
            </a:r>
            <a:r>
              <a:rPr lang="en-US" dirty="0" smtClean="0"/>
              <a:t> </a:t>
            </a:r>
            <a:r>
              <a:rPr lang="en-US" dirty="0" err="1" smtClean="0"/>
              <a:t>adipiscing</a:t>
            </a:r>
            <a:r>
              <a:rPr lang="en-US" dirty="0" smtClean="0"/>
              <a:t> </a:t>
            </a:r>
            <a:r>
              <a:rPr lang="en-US" dirty="0" err="1" smtClean="0"/>
              <a:t>elit</a:t>
            </a:r>
            <a:endParaRPr lang="en-US" dirty="0"/>
          </a:p>
        </p:txBody>
      </p:sp>
    </p:spTree>
    <p:extLst>
      <p:ext uri="{BB962C8B-B14F-4D97-AF65-F5344CB8AC3E}">
        <p14:creationId xmlns:p14="http://schemas.microsoft.com/office/powerpoint/2010/main" val="691080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2.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3.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4.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26523" y="375841"/>
            <a:ext cx="5249087" cy="994172"/>
          </a:xfrm>
          <a:prstGeom prst="rect">
            <a:avLst/>
          </a:prstGeom>
        </p:spPr>
        <p:txBody>
          <a:bodyPr vert="horz" lIns="91440" tIns="45720" rIns="91440" bIns="45720" rtlCol="0" anchor="ctr">
            <a:normAutofit/>
          </a:bodyPr>
          <a:lstStyle/>
          <a:p>
            <a:r>
              <a:rPr lang="en-US" dirty="0" smtClean="0"/>
              <a:t>LAUREA</a:t>
            </a:r>
            <a:endParaRPr lang="en-US" dirty="0"/>
          </a:p>
        </p:txBody>
      </p:sp>
      <p:sp>
        <p:nvSpPr>
          <p:cNvPr id="7" name="Text Placeholder 6"/>
          <p:cNvSpPr>
            <a:spLocks noGrp="1"/>
          </p:cNvSpPr>
          <p:nvPr>
            <p:ph type="body" idx="1"/>
          </p:nvPr>
        </p:nvSpPr>
        <p:spPr>
          <a:xfrm>
            <a:off x="326523" y="1370013"/>
            <a:ext cx="6174638" cy="3262312"/>
          </a:xfrm>
          <a:prstGeom prst="rect">
            <a:avLst/>
          </a:prstGeom>
        </p:spPr>
        <p:txBody>
          <a:bodyPr vert="horz" lIns="91440" tIns="45720" rIns="91440" bIns="45720" rtlCol="0">
            <a:normAutofit/>
          </a:bodyPr>
          <a:lstStyle/>
          <a:p>
            <a:pPr marL="128588" marR="0" lvl="0" indent="-128588" algn="l" defTabSz="514350" rtl="0" eaLnBrk="1" fontAlgn="auto" latinLnBrk="0" hangingPunct="1">
              <a:lnSpc>
                <a:spcPct val="90000"/>
              </a:lnSpc>
              <a:spcBef>
                <a:spcPts val="563"/>
              </a:spcBef>
              <a:spcAft>
                <a:spcPts val="0"/>
              </a:spcAft>
              <a:buClr>
                <a:srgbClr val="00B0F0"/>
              </a:buClr>
              <a:buSzTx/>
              <a:buFont typeface="Wingdings" charset="2"/>
              <a:buNone/>
              <a:tabLst/>
              <a:defRPr/>
            </a:pPr>
            <a:r>
              <a:rPr lang="en-US" dirty="0" smtClean="0"/>
              <a:t>Standard </a:t>
            </a:r>
          </a:p>
          <a:p>
            <a:pPr marL="128588" marR="0" lvl="0" indent="-128588" algn="l" defTabSz="514350" rtl="0" eaLnBrk="1" fontAlgn="auto" latinLnBrk="0" hangingPunct="1">
              <a:lnSpc>
                <a:spcPct val="90000"/>
              </a:lnSpc>
              <a:spcBef>
                <a:spcPts val="563"/>
              </a:spcBef>
              <a:spcAft>
                <a:spcPts val="0"/>
              </a:spcAft>
              <a:buClr>
                <a:srgbClr val="00B0F0"/>
              </a:buClr>
              <a:buSzTx/>
              <a:buFont typeface="Wingdings" charset="2"/>
              <a:buNone/>
              <a:tabLst/>
              <a:defRPr/>
            </a:pPr>
            <a:r>
              <a:rPr lang="en-US" dirty="0" smtClean="0"/>
              <a:t>Suomi</a:t>
            </a:r>
          </a:p>
        </p:txBody>
      </p:sp>
      <p:pic>
        <p:nvPicPr>
          <p:cNvPr id="5" name="Picture 4"/>
          <p:cNvPicPr>
            <a:picLocks noChangeAspect="1"/>
          </p:cNvPicPr>
          <p:nvPr userDrawn="1"/>
        </p:nvPicPr>
        <p:blipFill>
          <a:blip r:embed="rId24" cstate="print">
            <a:extLst>
              <a:ext uri="{28A0092B-C50C-407E-A947-70E740481C1C}">
                <a14:useLocalDpi xmlns:a14="http://schemas.microsoft.com/office/drawing/2010/main"/>
              </a:ext>
            </a:extLst>
          </a:blip>
          <a:stretch>
            <a:fillRect/>
          </a:stretch>
        </p:blipFill>
        <p:spPr>
          <a:xfrm>
            <a:off x="5966883" y="202092"/>
            <a:ext cx="713268" cy="693455"/>
          </a:xfrm>
          <a:prstGeom prst="rect">
            <a:avLst/>
          </a:prstGeom>
        </p:spPr>
      </p:pic>
    </p:spTree>
    <p:extLst>
      <p:ext uri="{BB962C8B-B14F-4D97-AF65-F5344CB8AC3E}">
        <p14:creationId xmlns:p14="http://schemas.microsoft.com/office/powerpoint/2010/main" val="2052220135"/>
      </p:ext>
    </p:extLst>
  </p:cSld>
  <p:clrMap bg1="lt1" tx1="dk1" bg2="lt2" tx2="dk2" accent1="accent1" accent2="accent2" accent3="accent3" accent4="accent4" accent5="accent5" accent6="accent6" hlink="hlink" folHlink="folHlink"/>
  <p:sldLayoutIdLst>
    <p:sldLayoutId id="2147483661" r:id="rId1"/>
    <p:sldLayoutId id="2147483734" r:id="rId2"/>
    <p:sldLayoutId id="2147483699" r:id="rId3"/>
    <p:sldLayoutId id="2147483712" r:id="rId4"/>
    <p:sldLayoutId id="2147483698" r:id="rId5"/>
    <p:sldLayoutId id="2147483738" r:id="rId6"/>
    <p:sldLayoutId id="2147483668" r:id="rId7"/>
    <p:sldLayoutId id="2147483714" r:id="rId8"/>
    <p:sldLayoutId id="2147483663" r:id="rId9"/>
    <p:sldLayoutId id="2147483716" r:id="rId10"/>
    <p:sldLayoutId id="2147483737" r:id="rId11"/>
    <p:sldLayoutId id="2147483730" r:id="rId12"/>
    <p:sldLayoutId id="2147483664" r:id="rId13"/>
    <p:sldLayoutId id="2147483731" r:id="rId14"/>
    <p:sldLayoutId id="2147483697" r:id="rId15"/>
    <p:sldLayoutId id="2147483732" r:id="rId16"/>
    <p:sldLayoutId id="2147483736" r:id="rId17"/>
    <p:sldLayoutId id="2147483733" r:id="rId18"/>
    <p:sldLayoutId id="2147483669" r:id="rId19"/>
    <p:sldLayoutId id="2147483713" r:id="rId20"/>
    <p:sldLayoutId id="2147483715" r:id="rId21"/>
    <p:sldLayoutId id="2147483735" r:id="rId22"/>
  </p:sldLayoutIdLst>
  <p:txStyles>
    <p:titleStyle>
      <a:lvl1pPr algn="l" defTabSz="514350" rtl="0" eaLnBrk="1" latinLnBrk="0" hangingPunct="1">
        <a:lnSpc>
          <a:spcPct val="90000"/>
        </a:lnSpc>
        <a:spcBef>
          <a:spcPct val="0"/>
        </a:spcBef>
        <a:buNone/>
        <a:defRPr sz="3200" b="1" i="0" kern="1200">
          <a:solidFill>
            <a:srgbClr val="00B0F0"/>
          </a:solidFill>
          <a:latin typeface="Arial Black" charset="0"/>
          <a:ea typeface="Arial Black" charset="0"/>
          <a:cs typeface="Arial Black" charset="0"/>
        </a:defRPr>
      </a:lvl1pPr>
    </p:titleStyle>
    <p:bodyStyle>
      <a:lvl1pPr marL="128588" indent="-128588" algn="l" defTabSz="514350" rtl="0" eaLnBrk="1" latinLnBrk="0" hangingPunct="1">
        <a:lnSpc>
          <a:spcPct val="90000"/>
        </a:lnSpc>
        <a:spcBef>
          <a:spcPts val="563"/>
        </a:spcBef>
        <a:buClr>
          <a:srgbClr val="00B0F0"/>
        </a:buClr>
        <a:buFont typeface="Wingdings" charset="2"/>
        <a:buChar char="§"/>
        <a:defRPr sz="2000" b="0" i="0" kern="1200" baseline="0">
          <a:solidFill>
            <a:schemeClr val="tx1"/>
          </a:solidFill>
          <a:latin typeface="Corbel" charset="0"/>
          <a:ea typeface="Corbel" charset="0"/>
          <a:cs typeface="Corbel" charset="0"/>
        </a:defRPr>
      </a:lvl1pPr>
      <a:lvl2pPr marL="385763" indent="-128588" algn="l" defTabSz="514350" rtl="0" eaLnBrk="1" latinLnBrk="0" hangingPunct="1">
        <a:lnSpc>
          <a:spcPct val="90000"/>
        </a:lnSpc>
        <a:spcBef>
          <a:spcPts val="281"/>
        </a:spcBef>
        <a:buFont typeface="Wingdings" charset="2"/>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274638"/>
            <a:ext cx="5915025" cy="993775"/>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71488" y="1370013"/>
            <a:ext cx="5915025" cy="32623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71488" y="4767263"/>
            <a:ext cx="154305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DC097C-B5B8-5647-966A-F1AF41E6161E}" type="datetimeFigureOut">
              <a:rPr lang="en-US" smtClean="0"/>
              <a:t>4/25/2019</a:t>
            </a:fld>
            <a:endParaRPr lang="en-US"/>
          </a:p>
        </p:txBody>
      </p:sp>
      <p:sp>
        <p:nvSpPr>
          <p:cNvPr id="5" name="Footer Placeholder 4"/>
          <p:cNvSpPr>
            <a:spLocks noGrp="1"/>
          </p:cNvSpPr>
          <p:nvPr>
            <p:ph type="ftr" sz="quarter" idx="3"/>
          </p:nvPr>
        </p:nvSpPr>
        <p:spPr>
          <a:xfrm>
            <a:off x="2271713" y="4767263"/>
            <a:ext cx="2314575"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4767263"/>
            <a:ext cx="154305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F8A756C-F5A4-404D-9648-2B641EAE8447}" type="slidenum">
              <a:rPr lang="en-US" smtClean="0"/>
              <a:t>‹#›</a:t>
            </a:fld>
            <a:endParaRPr lang="en-US"/>
          </a:p>
        </p:txBody>
      </p:sp>
    </p:spTree>
    <p:extLst>
      <p:ext uri="{BB962C8B-B14F-4D97-AF65-F5344CB8AC3E}">
        <p14:creationId xmlns:p14="http://schemas.microsoft.com/office/powerpoint/2010/main" val="1535363292"/>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9" r:id="rId3"/>
    <p:sldLayoutId id="2147483720" r:id="rId4"/>
    <p:sldLayoutId id="2147483721" r:id="rId5"/>
    <p:sldLayoutId id="2147483722" r:id="rId6"/>
    <p:sldLayoutId id="2147483723" r:id="rId7"/>
    <p:sldLayoutId id="2147483724" r:id="rId8"/>
    <p:sldLayoutId id="2147483725" r:id="rId9"/>
    <p:sldLayoutId id="2147483726" r:id="rId10"/>
    <p:sldLayoutId id="2147483727" r:id="rId11"/>
    <p:sldLayoutId id="214748372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40067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Lst>
  <p:txStyles>
    <p:titleStyle>
      <a:lvl1pPr algn="l" defTabSz="914400" rtl="0" eaLnBrk="1" latinLnBrk="0" hangingPunct="1">
        <a:lnSpc>
          <a:spcPct val="90000"/>
        </a:lnSpc>
        <a:spcBef>
          <a:spcPct val="0"/>
        </a:spcBef>
        <a:buNone/>
        <a:defRPr sz="4400" b="1" i="0" kern="1200">
          <a:solidFill>
            <a:schemeClr val="tx1"/>
          </a:solidFill>
          <a:latin typeface="Arial Black" charset="0"/>
          <a:ea typeface="Arial Black" charset="0"/>
          <a:cs typeface="Arial Black"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273844"/>
            <a:ext cx="5915025" cy="994172"/>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71488" y="1369219"/>
            <a:ext cx="5915025" cy="3263504"/>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71488" y="4767263"/>
            <a:ext cx="1543050" cy="273844"/>
          </a:xfrm>
          <a:prstGeom prst="rect">
            <a:avLst/>
          </a:prstGeom>
        </p:spPr>
        <p:txBody>
          <a:bodyPr vert="horz" lIns="91440" tIns="45720" rIns="91440" bIns="45720" rtlCol="0" anchor="ctr"/>
          <a:lstStyle>
            <a:lvl1pPr algn="l">
              <a:defRPr sz="675">
                <a:solidFill>
                  <a:schemeClr val="tx1">
                    <a:tint val="75000"/>
                  </a:schemeClr>
                </a:solidFill>
              </a:defRPr>
            </a:lvl1pPr>
          </a:lstStyle>
          <a:p>
            <a:fld id="{D5430B0C-5D8F-1B43-B1F0-88032FDBF85B}" type="datetimeFigureOut">
              <a:rPr lang="en-US" smtClean="0"/>
              <a:t>4/25/2019</a:t>
            </a:fld>
            <a:endParaRPr lang="en-US"/>
          </a:p>
        </p:txBody>
      </p:sp>
      <p:sp>
        <p:nvSpPr>
          <p:cNvPr id="5" name="Footer Placeholder 4"/>
          <p:cNvSpPr>
            <a:spLocks noGrp="1"/>
          </p:cNvSpPr>
          <p:nvPr>
            <p:ph type="ftr" sz="quarter" idx="3"/>
          </p:nvPr>
        </p:nvSpPr>
        <p:spPr>
          <a:xfrm>
            <a:off x="2271713" y="4767263"/>
            <a:ext cx="2314575" cy="273844"/>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4767263"/>
            <a:ext cx="1543050" cy="273844"/>
          </a:xfrm>
          <a:prstGeom prst="rect">
            <a:avLst/>
          </a:prstGeom>
        </p:spPr>
        <p:txBody>
          <a:bodyPr vert="horz" lIns="91440" tIns="45720" rIns="91440" bIns="45720" rtlCol="0" anchor="ctr"/>
          <a:lstStyle>
            <a:lvl1pPr algn="r">
              <a:defRPr sz="675">
                <a:solidFill>
                  <a:schemeClr val="tx1">
                    <a:tint val="75000"/>
                  </a:schemeClr>
                </a:solidFill>
              </a:defRPr>
            </a:lvl1pPr>
          </a:lstStyle>
          <a:p>
            <a:fld id="{B5538F07-802A-0646-B522-745BDB2A3B09}" type="slidenum">
              <a:rPr lang="en-US" smtClean="0"/>
              <a:t>‹#›</a:t>
            </a:fld>
            <a:endParaRPr lang="en-US"/>
          </a:p>
        </p:txBody>
      </p:sp>
    </p:spTree>
    <p:extLst>
      <p:ext uri="{BB962C8B-B14F-4D97-AF65-F5344CB8AC3E}">
        <p14:creationId xmlns:p14="http://schemas.microsoft.com/office/powerpoint/2010/main" val="4434724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4.xml"/><Relationship Id="rId1" Type="http://schemas.openxmlformats.org/officeDocument/2006/relationships/vmlDrawing" Target="../drawings/vmlDrawing1.vml"/><Relationship Id="rId5" Type="http://schemas.openxmlformats.org/officeDocument/2006/relationships/image" Target="../media/image20.emf"/><Relationship Id="rId4" Type="http://schemas.openxmlformats.org/officeDocument/2006/relationships/oleObject" Target="../embeddings/oleObject1.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4.xml"/><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3188" y="713678"/>
            <a:ext cx="6699056" cy="4356411"/>
          </a:xfrm>
        </p:spPr>
        <p:txBody>
          <a:bodyPr>
            <a:normAutofit/>
          </a:bodyPr>
          <a:lstStyle/>
          <a:p>
            <a:pPr marL="0" indent="0">
              <a:buNone/>
            </a:pPr>
            <a:r>
              <a:rPr lang="fi-FI" sz="2000" b="1" dirty="0" smtClean="0"/>
              <a:t>	</a:t>
            </a:r>
            <a:r>
              <a:rPr lang="fi-FI" sz="2000" b="1" dirty="0" smtClean="0"/>
              <a:t>WIKI</a:t>
            </a:r>
            <a:endParaRPr lang="fi-FI" sz="2000" b="1" dirty="0" smtClean="0"/>
          </a:p>
          <a:p>
            <a:pPr marL="0" indent="0">
              <a:buNone/>
            </a:pPr>
            <a:r>
              <a:rPr lang="fi-FI" sz="1800" b="1" dirty="0" smtClean="0">
                <a:solidFill>
                  <a:schemeClr val="accent1"/>
                </a:solidFill>
              </a:rPr>
              <a:t>Seminaari 2016 (Laurea)</a:t>
            </a:r>
          </a:p>
          <a:p>
            <a:pPr>
              <a:buFontTx/>
              <a:buChar char="-"/>
            </a:pPr>
            <a:r>
              <a:rPr lang="fi-FI" sz="1800" dirty="0" smtClean="0"/>
              <a:t>liiketalous, tietotekniikka</a:t>
            </a:r>
          </a:p>
          <a:p>
            <a:pPr marL="0" indent="0">
              <a:buNone/>
            </a:pPr>
            <a:r>
              <a:rPr lang="fi-FI" sz="1800" b="1" dirty="0" smtClean="0">
                <a:solidFill>
                  <a:schemeClr val="accent2"/>
                </a:solidFill>
              </a:rPr>
              <a:t>Seminaari 2017 (Metropolia)</a:t>
            </a:r>
          </a:p>
          <a:p>
            <a:pPr>
              <a:buFontTx/>
              <a:buChar char="-"/>
            </a:pPr>
            <a:r>
              <a:rPr lang="fi-FI" sz="1800" dirty="0" smtClean="0"/>
              <a:t>Hoitotyö, yrittäjyys</a:t>
            </a:r>
          </a:p>
          <a:p>
            <a:pPr marL="0" indent="0">
              <a:buNone/>
            </a:pPr>
            <a:r>
              <a:rPr lang="fi-FI" sz="1800" b="1" dirty="0" smtClean="0">
                <a:solidFill>
                  <a:srgbClr val="00B050"/>
                </a:solidFill>
              </a:rPr>
              <a:t>Seminaari 2018 (Haaga-Helia)</a:t>
            </a:r>
          </a:p>
          <a:p>
            <a:pPr>
              <a:buFontTx/>
              <a:buChar char="-"/>
            </a:pPr>
            <a:r>
              <a:rPr lang="fi-FI" sz="1800" dirty="0" smtClean="0"/>
              <a:t>lehtorit, valeuutiset &amp; avaintaidot</a:t>
            </a:r>
          </a:p>
          <a:p>
            <a:pPr marL="0" indent="0">
              <a:buNone/>
            </a:pPr>
            <a:r>
              <a:rPr lang="fi-FI" sz="1800" b="1" dirty="0" smtClean="0">
                <a:solidFill>
                  <a:srgbClr val="0070C0"/>
                </a:solidFill>
              </a:rPr>
              <a:t>Seminaari 2019 (Laurea)</a:t>
            </a:r>
          </a:p>
          <a:p>
            <a:pPr marL="0" indent="0">
              <a:buNone/>
            </a:pPr>
            <a:endParaRPr lang="fi-FI" sz="1800" dirty="0" smtClean="0"/>
          </a:p>
          <a:p>
            <a:pPr marL="0" indent="0">
              <a:buNone/>
            </a:pPr>
            <a:r>
              <a:rPr lang="fi-FI" sz="1800" dirty="0" smtClean="0"/>
              <a:t>Haastatteluja </a:t>
            </a:r>
            <a:r>
              <a:rPr lang="fi-FI" sz="1800" dirty="0" smtClean="0"/>
              <a:t>2008, 2016, 2017</a:t>
            </a:r>
            <a:endParaRPr lang="fi-FI" sz="1800" dirty="0"/>
          </a:p>
        </p:txBody>
      </p:sp>
      <p:graphicFrame>
        <p:nvGraphicFramePr>
          <p:cNvPr id="4" name="Object 3"/>
          <p:cNvGraphicFramePr>
            <a:graphicFrameLocks noChangeAspect="1"/>
          </p:cNvGraphicFramePr>
          <p:nvPr>
            <p:extLst>
              <p:ext uri="{D42A27DB-BD31-4B8C-83A1-F6EECF244321}">
                <p14:modId xmlns:p14="http://schemas.microsoft.com/office/powerpoint/2010/main" val="3158421368"/>
              </p:ext>
            </p:extLst>
          </p:nvPr>
        </p:nvGraphicFramePr>
        <p:xfrm>
          <a:off x="3624843" y="832626"/>
          <a:ext cx="3095625" cy="3865756"/>
        </p:xfrm>
        <a:graphic>
          <a:graphicData uri="http://schemas.openxmlformats.org/presentationml/2006/ole">
            <mc:AlternateContent xmlns:mc="http://schemas.openxmlformats.org/markup-compatibility/2006">
              <mc:Choice xmlns:v="urn:schemas-microsoft-com:vml" Requires="v">
                <p:oleObj spid="_x0000_s1053" name="Acrobat Document" r:id="rId4" imgW="7562591" imgH="10693356" progId="Acrobat.Document.2015">
                  <p:embed/>
                </p:oleObj>
              </mc:Choice>
              <mc:Fallback>
                <p:oleObj name="Acrobat Document" r:id="rId4" imgW="7562591" imgH="10693356" progId="Acrobat.Document.2015">
                  <p:embed/>
                  <p:pic>
                    <p:nvPicPr>
                      <p:cNvPr id="0" name=""/>
                      <p:cNvPicPr/>
                      <p:nvPr/>
                    </p:nvPicPr>
                    <p:blipFill>
                      <a:blip r:embed="rId5"/>
                      <a:stretch>
                        <a:fillRect/>
                      </a:stretch>
                    </p:blipFill>
                    <p:spPr>
                      <a:xfrm>
                        <a:off x="3624843" y="832626"/>
                        <a:ext cx="3095625" cy="3865756"/>
                      </a:xfrm>
                      <a:prstGeom prst="rect">
                        <a:avLst/>
                      </a:prstGeom>
                    </p:spPr>
                  </p:pic>
                </p:oleObj>
              </mc:Fallback>
            </mc:AlternateContent>
          </a:graphicData>
        </a:graphic>
      </p:graphicFrame>
      <p:sp>
        <p:nvSpPr>
          <p:cNvPr id="5" name="TextBox 4"/>
          <p:cNvSpPr txBox="1"/>
          <p:nvPr/>
        </p:nvSpPr>
        <p:spPr>
          <a:xfrm>
            <a:off x="244882" y="231816"/>
            <a:ext cx="6415668" cy="461665"/>
          </a:xfrm>
          <a:prstGeom prst="rect">
            <a:avLst/>
          </a:prstGeom>
          <a:ln w="12700"/>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fi-FI" sz="2400" b="1" dirty="0" smtClean="0"/>
              <a:t>TERVETULOA!</a:t>
            </a:r>
            <a:endParaRPr lang="fi-FI" sz="2400" b="1" dirty="0"/>
          </a:p>
        </p:txBody>
      </p:sp>
      <p:sp>
        <p:nvSpPr>
          <p:cNvPr id="2" name="TextBox 1"/>
          <p:cNvSpPr txBox="1"/>
          <p:nvPr/>
        </p:nvSpPr>
        <p:spPr>
          <a:xfrm>
            <a:off x="103188" y="4843418"/>
            <a:ext cx="2966005" cy="300082"/>
          </a:xfrm>
          <a:prstGeom prst="rect">
            <a:avLst/>
          </a:prstGeom>
          <a:noFill/>
        </p:spPr>
        <p:txBody>
          <a:bodyPr wrap="square" rtlCol="0">
            <a:spAutoFit/>
          </a:bodyPr>
          <a:lstStyle/>
          <a:p>
            <a:r>
              <a:rPr lang="fi-FI" dirty="0" smtClean="0"/>
              <a:t>Kaisa Puttonen, Laurea-kirjasto</a:t>
            </a:r>
            <a:endParaRPr lang="fi-FI" dirty="0"/>
          </a:p>
        </p:txBody>
      </p:sp>
    </p:spTree>
    <p:extLst>
      <p:ext uri="{BB962C8B-B14F-4D97-AF65-F5344CB8AC3E}">
        <p14:creationId xmlns:p14="http://schemas.microsoft.com/office/powerpoint/2010/main" val="32708846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6300" y="108185"/>
            <a:ext cx="5538811" cy="551104"/>
          </a:xfrm>
        </p:spPr>
        <p:txBody>
          <a:bodyPr>
            <a:normAutofit/>
          </a:bodyPr>
          <a:lstStyle/>
          <a:p>
            <a:r>
              <a:rPr lang="fi-FI" sz="1600" dirty="0" smtClean="0"/>
              <a:t>INFORMAATIOLUKUTAITO SATEENVARJO?</a:t>
            </a:r>
            <a:endParaRPr lang="fi-FI"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66304194"/>
              </p:ext>
            </p:extLst>
          </p:nvPr>
        </p:nvGraphicFramePr>
        <p:xfrm>
          <a:off x="234307" y="806064"/>
          <a:ext cx="2541722" cy="3817074"/>
        </p:xfrm>
        <a:graphic>
          <a:graphicData uri="http://schemas.openxmlformats.org/drawingml/2006/table">
            <a:tbl>
              <a:tblPr firstRow="1" bandRow="1">
                <a:tableStyleId>{5C22544A-7EE6-4342-B048-85BDC9FD1C3A}</a:tableStyleId>
              </a:tblPr>
              <a:tblGrid>
                <a:gridCol w="1223523">
                  <a:extLst>
                    <a:ext uri="{9D8B030D-6E8A-4147-A177-3AD203B41FA5}">
                      <a16:colId xmlns:a16="http://schemas.microsoft.com/office/drawing/2014/main" val="3045366899"/>
                    </a:ext>
                  </a:extLst>
                </a:gridCol>
                <a:gridCol w="1318199">
                  <a:extLst>
                    <a:ext uri="{9D8B030D-6E8A-4147-A177-3AD203B41FA5}">
                      <a16:colId xmlns:a16="http://schemas.microsoft.com/office/drawing/2014/main" val="2932326932"/>
                    </a:ext>
                  </a:extLst>
                </a:gridCol>
              </a:tblGrid>
              <a:tr h="0">
                <a:tc>
                  <a:txBody>
                    <a:bodyPr/>
                    <a:lstStyle/>
                    <a:p>
                      <a:r>
                        <a:rPr lang="fi-FI" dirty="0" smtClean="0"/>
                        <a:t>GENERAL</a:t>
                      </a:r>
                      <a:endParaRPr lang="fi-FI" dirty="0"/>
                    </a:p>
                  </a:txBody>
                  <a:tcPr/>
                </a:tc>
                <a:tc>
                  <a:txBody>
                    <a:bodyPr/>
                    <a:lstStyle/>
                    <a:p>
                      <a:endParaRPr lang="fi-FI"/>
                    </a:p>
                  </a:txBody>
                  <a:tcPr/>
                </a:tc>
                <a:extLst>
                  <a:ext uri="{0D108BD9-81ED-4DB2-BD59-A6C34878D82A}">
                    <a16:rowId xmlns:a16="http://schemas.microsoft.com/office/drawing/2014/main" val="2525586384"/>
                  </a:ext>
                </a:extLst>
              </a:tr>
              <a:tr h="365099">
                <a:tc>
                  <a:txBody>
                    <a:bodyPr/>
                    <a:lstStyle/>
                    <a:p>
                      <a:r>
                        <a:rPr lang="fi-FI" sz="1200" b="1" dirty="0" smtClean="0"/>
                        <a:t>MEDIA</a:t>
                      </a:r>
                      <a:endParaRPr lang="fi-FI" sz="1200" b="1" dirty="0"/>
                    </a:p>
                  </a:txBody>
                  <a:tcPr/>
                </a:tc>
                <a:tc>
                  <a:txBody>
                    <a:bodyPr/>
                    <a:lstStyle/>
                    <a:p>
                      <a:r>
                        <a:rPr lang="fi-FI" sz="1200" b="1" dirty="0" smtClean="0"/>
                        <a:t>DEVELOPMENTAL</a:t>
                      </a:r>
                      <a:endParaRPr lang="fi-FI" sz="1200" b="1" dirty="0"/>
                    </a:p>
                  </a:txBody>
                  <a:tcPr/>
                </a:tc>
                <a:extLst>
                  <a:ext uri="{0D108BD9-81ED-4DB2-BD59-A6C34878D82A}">
                    <a16:rowId xmlns:a16="http://schemas.microsoft.com/office/drawing/2014/main" val="3368454470"/>
                  </a:ext>
                </a:extLst>
              </a:tr>
              <a:tr h="365099">
                <a:tc>
                  <a:txBody>
                    <a:bodyPr/>
                    <a:lstStyle/>
                    <a:p>
                      <a:r>
                        <a:rPr lang="fi-FI" sz="1200" b="1" dirty="0" smtClean="0"/>
                        <a:t>DIGITAL</a:t>
                      </a:r>
                      <a:endParaRPr lang="fi-FI" sz="1200" b="1" dirty="0"/>
                    </a:p>
                  </a:txBody>
                  <a:tcPr/>
                </a:tc>
                <a:tc>
                  <a:txBody>
                    <a:bodyPr/>
                    <a:lstStyle/>
                    <a:p>
                      <a:r>
                        <a:rPr lang="fi-FI" sz="1200" b="1" dirty="0" smtClean="0"/>
                        <a:t>BALANCED</a:t>
                      </a:r>
                      <a:endParaRPr lang="fi-FI" sz="1200" b="1" dirty="0"/>
                    </a:p>
                  </a:txBody>
                  <a:tcPr/>
                </a:tc>
                <a:extLst>
                  <a:ext uri="{0D108BD9-81ED-4DB2-BD59-A6C34878D82A}">
                    <a16:rowId xmlns:a16="http://schemas.microsoft.com/office/drawing/2014/main" val="3598626647"/>
                  </a:ext>
                </a:extLst>
              </a:tr>
              <a:tr h="423996">
                <a:tc>
                  <a:txBody>
                    <a:bodyPr/>
                    <a:lstStyle/>
                    <a:p>
                      <a:r>
                        <a:rPr lang="fi-FI" sz="1200" b="1" dirty="0" smtClean="0"/>
                        <a:t>RECREATIONAL</a:t>
                      </a:r>
                      <a:endParaRPr lang="fi-FI" sz="1200" b="1" dirty="0"/>
                    </a:p>
                  </a:txBody>
                  <a:tcPr/>
                </a:tc>
                <a:tc>
                  <a:txBody>
                    <a:bodyPr/>
                    <a:lstStyle/>
                    <a:p>
                      <a:r>
                        <a:rPr lang="fi-FI" sz="1200" b="1" dirty="0" smtClean="0"/>
                        <a:t>CRITICAL</a:t>
                      </a:r>
                      <a:endParaRPr lang="fi-FI" sz="1200" b="1" dirty="0"/>
                    </a:p>
                  </a:txBody>
                  <a:tcPr/>
                </a:tc>
                <a:extLst>
                  <a:ext uri="{0D108BD9-81ED-4DB2-BD59-A6C34878D82A}">
                    <a16:rowId xmlns:a16="http://schemas.microsoft.com/office/drawing/2014/main" val="3097268819"/>
                  </a:ext>
                </a:extLst>
              </a:tr>
              <a:tr h="378219">
                <a:tc>
                  <a:txBody>
                    <a:bodyPr/>
                    <a:lstStyle/>
                    <a:p>
                      <a:r>
                        <a:rPr lang="fi-FI" sz="1200" b="1" dirty="0" smtClean="0"/>
                        <a:t>CIVIC</a:t>
                      </a:r>
                      <a:endParaRPr lang="fi-FI" sz="1200" b="1" dirty="0"/>
                    </a:p>
                  </a:txBody>
                  <a:tcPr/>
                </a:tc>
                <a:tc>
                  <a:txBody>
                    <a:bodyPr/>
                    <a:lstStyle/>
                    <a:p>
                      <a:r>
                        <a:rPr lang="fi-FI" sz="1200" b="1" dirty="0" smtClean="0"/>
                        <a:t>VISUAL</a:t>
                      </a:r>
                      <a:endParaRPr lang="fi-FI" sz="1200" b="1" dirty="0"/>
                    </a:p>
                  </a:txBody>
                  <a:tcPr/>
                </a:tc>
                <a:extLst>
                  <a:ext uri="{0D108BD9-81ED-4DB2-BD59-A6C34878D82A}">
                    <a16:rowId xmlns:a16="http://schemas.microsoft.com/office/drawing/2014/main" val="1588853544"/>
                  </a:ext>
                </a:extLst>
              </a:tr>
              <a:tr h="395414">
                <a:tc>
                  <a:txBody>
                    <a:bodyPr/>
                    <a:lstStyle/>
                    <a:p>
                      <a:r>
                        <a:rPr lang="fi-FI" sz="1200" b="1" dirty="0" smtClean="0"/>
                        <a:t>MULTICULTURAL/ CULTURAL</a:t>
                      </a:r>
                      <a:endParaRPr lang="fi-FI" sz="1200" b="1" dirty="0"/>
                    </a:p>
                  </a:txBody>
                  <a:tcPr/>
                </a:tc>
                <a:tc>
                  <a:txBody>
                    <a:bodyPr/>
                    <a:lstStyle/>
                    <a:p>
                      <a:r>
                        <a:rPr lang="fi-FI" sz="1200" b="1" dirty="0" smtClean="0"/>
                        <a:t>DATA</a:t>
                      </a:r>
                      <a:endParaRPr lang="fi-FI" sz="1200" b="1" dirty="0"/>
                    </a:p>
                  </a:txBody>
                  <a:tcPr/>
                </a:tc>
                <a:extLst>
                  <a:ext uri="{0D108BD9-81ED-4DB2-BD59-A6C34878D82A}">
                    <a16:rowId xmlns:a16="http://schemas.microsoft.com/office/drawing/2014/main" val="3533370073"/>
                  </a:ext>
                </a:extLst>
              </a:tr>
              <a:tr h="395413">
                <a:tc>
                  <a:txBody>
                    <a:bodyPr/>
                    <a:lstStyle/>
                    <a:p>
                      <a:r>
                        <a:rPr lang="fi-FI" sz="1200" b="1" dirty="0" smtClean="0"/>
                        <a:t>POLITICAL</a:t>
                      </a:r>
                      <a:endParaRPr lang="fi-FI" sz="1200" b="1" dirty="0"/>
                    </a:p>
                  </a:txBody>
                  <a:tcPr/>
                </a:tc>
                <a:tc>
                  <a:txBody>
                    <a:bodyPr/>
                    <a:lstStyle/>
                    <a:p>
                      <a:r>
                        <a:rPr lang="fi-FI" sz="1200" b="1" dirty="0" smtClean="0"/>
                        <a:t>GAME</a:t>
                      </a:r>
                      <a:endParaRPr lang="fi-FI" sz="1200" b="1" dirty="0"/>
                    </a:p>
                  </a:txBody>
                  <a:tcPr/>
                </a:tc>
                <a:extLst>
                  <a:ext uri="{0D108BD9-81ED-4DB2-BD59-A6C34878D82A}">
                    <a16:rowId xmlns:a16="http://schemas.microsoft.com/office/drawing/2014/main" val="1150817693"/>
                  </a:ext>
                </a:extLst>
              </a:tr>
              <a:tr h="378222">
                <a:tc>
                  <a:txBody>
                    <a:bodyPr/>
                    <a:lstStyle/>
                    <a:p>
                      <a:r>
                        <a:rPr lang="fi-FI" sz="1200" b="1" dirty="0" smtClean="0"/>
                        <a:t>FUNCTIONAL</a:t>
                      </a:r>
                      <a:endParaRPr lang="fi-FI" sz="1200" b="1" dirty="0"/>
                    </a:p>
                  </a:txBody>
                  <a:tcPr/>
                </a:tc>
                <a:tc>
                  <a:txBody>
                    <a:bodyPr/>
                    <a:lstStyle/>
                    <a:p>
                      <a:r>
                        <a:rPr lang="fi-FI" sz="1200" b="1" dirty="0" smtClean="0"/>
                        <a:t>NEWS</a:t>
                      </a:r>
                      <a:endParaRPr lang="fi-FI" sz="1200" b="1" dirty="0"/>
                    </a:p>
                  </a:txBody>
                  <a:tcPr/>
                </a:tc>
                <a:extLst>
                  <a:ext uri="{0D108BD9-81ED-4DB2-BD59-A6C34878D82A}">
                    <a16:rowId xmlns:a16="http://schemas.microsoft.com/office/drawing/2014/main" val="2395923264"/>
                  </a:ext>
                </a:extLst>
              </a:tr>
              <a:tr h="365099">
                <a:tc>
                  <a:txBody>
                    <a:bodyPr/>
                    <a:lstStyle/>
                    <a:p>
                      <a:r>
                        <a:rPr lang="fi-FI" sz="1200" b="1" dirty="0" smtClean="0"/>
                        <a:t>CONTENT</a:t>
                      </a:r>
                      <a:endParaRPr lang="fi-FI" sz="1200" b="1" dirty="0"/>
                    </a:p>
                  </a:txBody>
                  <a:tcPr/>
                </a:tc>
                <a:tc>
                  <a:txBody>
                    <a:bodyPr/>
                    <a:lstStyle/>
                    <a:p>
                      <a:r>
                        <a:rPr lang="fi-FI" sz="1200" b="1" dirty="0" smtClean="0"/>
                        <a:t>HEALTH</a:t>
                      </a:r>
                      <a:endParaRPr lang="fi-FI" sz="1200" b="1" dirty="0"/>
                    </a:p>
                  </a:txBody>
                  <a:tcPr/>
                </a:tc>
                <a:extLst>
                  <a:ext uri="{0D108BD9-81ED-4DB2-BD59-A6C34878D82A}">
                    <a16:rowId xmlns:a16="http://schemas.microsoft.com/office/drawing/2014/main" val="1049694070"/>
                  </a:ext>
                </a:extLst>
              </a:tr>
              <a:tr h="442918">
                <a:tc>
                  <a:txBody>
                    <a:bodyPr/>
                    <a:lstStyle/>
                    <a:p>
                      <a:r>
                        <a:rPr lang="fi-FI" sz="1200" b="1" dirty="0" smtClean="0"/>
                        <a:t>EARLY</a:t>
                      </a:r>
                      <a:endParaRPr lang="fi-FI" sz="1200" b="1" dirty="0"/>
                    </a:p>
                  </a:txBody>
                  <a:tcPr/>
                </a:tc>
                <a:tc>
                  <a:txBody>
                    <a:bodyPr/>
                    <a:lstStyle/>
                    <a:p>
                      <a:r>
                        <a:rPr lang="fi-FI" sz="1200" b="1" dirty="0" smtClean="0"/>
                        <a:t>FINANCIAL</a:t>
                      </a:r>
                      <a:endParaRPr lang="fi-FI" sz="1200" b="1" dirty="0"/>
                    </a:p>
                  </a:txBody>
                  <a:tcPr/>
                </a:tc>
                <a:extLst>
                  <a:ext uri="{0D108BD9-81ED-4DB2-BD59-A6C34878D82A}">
                    <a16:rowId xmlns:a16="http://schemas.microsoft.com/office/drawing/2014/main" val="314256209"/>
                  </a:ext>
                </a:extLst>
              </a:tr>
            </a:tbl>
          </a:graphicData>
        </a:graphic>
      </p:graphicFrame>
      <p:graphicFrame>
        <p:nvGraphicFramePr>
          <p:cNvPr id="10" name="Content Placeholder 9"/>
          <p:cNvGraphicFramePr>
            <a:graphicFrameLocks noGrp="1"/>
          </p:cNvGraphicFramePr>
          <p:nvPr>
            <p:ph idx="12"/>
            <p:extLst>
              <p:ext uri="{D42A27DB-BD31-4B8C-83A1-F6EECF244321}">
                <p14:modId xmlns:p14="http://schemas.microsoft.com/office/powerpoint/2010/main" val="861321910"/>
              </p:ext>
            </p:extLst>
          </p:nvPr>
        </p:nvGraphicFramePr>
        <p:xfrm>
          <a:off x="3163565" y="806064"/>
          <a:ext cx="2795534" cy="3929128"/>
        </p:xfrm>
        <a:graphic>
          <a:graphicData uri="http://schemas.openxmlformats.org/drawingml/2006/table">
            <a:tbl>
              <a:tblPr firstRow="1" bandRow="1">
                <a:tableStyleId>{21E4AEA4-8DFA-4A89-87EB-49C32662AFE0}</a:tableStyleId>
              </a:tblPr>
              <a:tblGrid>
                <a:gridCol w="1397767">
                  <a:extLst>
                    <a:ext uri="{9D8B030D-6E8A-4147-A177-3AD203B41FA5}">
                      <a16:colId xmlns:a16="http://schemas.microsoft.com/office/drawing/2014/main" val="3190553392"/>
                    </a:ext>
                  </a:extLst>
                </a:gridCol>
                <a:gridCol w="1397767">
                  <a:extLst>
                    <a:ext uri="{9D8B030D-6E8A-4147-A177-3AD203B41FA5}">
                      <a16:colId xmlns:a16="http://schemas.microsoft.com/office/drawing/2014/main" val="892513992"/>
                    </a:ext>
                  </a:extLst>
                </a:gridCol>
              </a:tblGrid>
              <a:tr h="370840">
                <a:tc>
                  <a:txBody>
                    <a:bodyPr/>
                    <a:lstStyle/>
                    <a:p>
                      <a:r>
                        <a:rPr lang="fi-FI" baseline="0" dirty="0" smtClean="0"/>
                        <a:t>MORE IN SCHOLARLY</a:t>
                      </a:r>
                      <a:endParaRPr lang="fi-FI"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fi-FI" baseline="0" dirty="0" smtClean="0"/>
                        <a:t>DISCUSSIONS</a:t>
                      </a:r>
                      <a:endParaRPr lang="fi-FI" dirty="0" smtClean="0"/>
                    </a:p>
                  </a:txBody>
                  <a:tcPr/>
                </a:tc>
                <a:extLst>
                  <a:ext uri="{0D108BD9-81ED-4DB2-BD59-A6C34878D82A}">
                    <a16:rowId xmlns:a16="http://schemas.microsoft.com/office/drawing/2014/main" val="3741603096"/>
                  </a:ext>
                </a:extLst>
              </a:tr>
              <a:tr h="370840">
                <a:tc>
                  <a:txBody>
                    <a:bodyPr/>
                    <a:lstStyle/>
                    <a:p>
                      <a:r>
                        <a:rPr lang="fi-FI" sz="1200" b="1" dirty="0" smtClean="0"/>
                        <a:t>COMPUTER</a:t>
                      </a:r>
                      <a:endParaRPr lang="fi-FI" sz="1200" b="1" dirty="0"/>
                    </a:p>
                  </a:txBody>
                  <a:tcPr/>
                </a:tc>
                <a:tc>
                  <a:txBody>
                    <a:bodyPr/>
                    <a:lstStyle/>
                    <a:p>
                      <a:r>
                        <a:rPr lang="fi-FI" sz="1200" b="1" dirty="0" smtClean="0"/>
                        <a:t>SPATIAL</a:t>
                      </a:r>
                      <a:endParaRPr lang="fi-FI" sz="1200" b="1" dirty="0"/>
                    </a:p>
                  </a:txBody>
                  <a:tcPr/>
                </a:tc>
                <a:extLst>
                  <a:ext uri="{0D108BD9-81ED-4DB2-BD59-A6C34878D82A}">
                    <a16:rowId xmlns:a16="http://schemas.microsoft.com/office/drawing/2014/main" val="766993475"/>
                  </a:ext>
                </a:extLst>
              </a:tr>
              <a:tr h="370840">
                <a:tc>
                  <a:txBody>
                    <a:bodyPr/>
                    <a:lstStyle/>
                    <a:p>
                      <a:r>
                        <a:rPr lang="fi-FI" sz="1200" b="1" dirty="0" smtClean="0"/>
                        <a:t>SOCIAL</a:t>
                      </a:r>
                      <a:endParaRPr lang="fi-FI" sz="1200" b="1" dirty="0"/>
                    </a:p>
                  </a:txBody>
                  <a:tcPr/>
                </a:tc>
                <a:tc>
                  <a:txBody>
                    <a:bodyPr/>
                    <a:lstStyle/>
                    <a:p>
                      <a:r>
                        <a:rPr lang="fi-FI" sz="1200" b="1" dirty="0" smtClean="0"/>
                        <a:t>NJUMERICAL</a:t>
                      </a:r>
                      <a:endParaRPr lang="fi-FI" sz="1200" b="1" dirty="0"/>
                    </a:p>
                  </a:txBody>
                  <a:tcPr/>
                </a:tc>
                <a:extLst>
                  <a:ext uri="{0D108BD9-81ED-4DB2-BD59-A6C34878D82A}">
                    <a16:rowId xmlns:a16="http://schemas.microsoft.com/office/drawing/2014/main" val="329148680"/>
                  </a:ext>
                </a:extLst>
              </a:tr>
              <a:tr h="370840">
                <a:tc>
                  <a:txBody>
                    <a:bodyPr/>
                    <a:lstStyle/>
                    <a:p>
                      <a:r>
                        <a:rPr lang="fi-FI" sz="1200" b="1" dirty="0" smtClean="0"/>
                        <a:t>HEALTH</a:t>
                      </a:r>
                      <a:endParaRPr lang="fi-FI" sz="1200" b="1" dirty="0"/>
                    </a:p>
                  </a:txBody>
                  <a:tcPr/>
                </a:tc>
                <a:tc>
                  <a:txBody>
                    <a:bodyPr/>
                    <a:lstStyle/>
                    <a:p>
                      <a:r>
                        <a:rPr lang="fi-FI" sz="1200" b="1" dirty="0" smtClean="0"/>
                        <a:t>ARTS</a:t>
                      </a:r>
                      <a:endParaRPr lang="fi-FI" sz="1200" b="1" dirty="0"/>
                    </a:p>
                  </a:txBody>
                  <a:tcPr/>
                </a:tc>
                <a:extLst>
                  <a:ext uri="{0D108BD9-81ED-4DB2-BD59-A6C34878D82A}">
                    <a16:rowId xmlns:a16="http://schemas.microsoft.com/office/drawing/2014/main" val="2349547677"/>
                  </a:ext>
                </a:extLst>
              </a:tr>
              <a:tr h="370840">
                <a:tc>
                  <a:txBody>
                    <a:bodyPr/>
                    <a:lstStyle/>
                    <a:p>
                      <a:r>
                        <a:rPr lang="fi-FI" sz="1200" b="1" dirty="0" smtClean="0"/>
                        <a:t>EMTOTIONAL</a:t>
                      </a:r>
                      <a:endParaRPr lang="fi-FI" sz="1200" b="1" dirty="0"/>
                    </a:p>
                  </a:txBody>
                  <a:tcPr/>
                </a:tc>
                <a:tc>
                  <a:txBody>
                    <a:bodyPr/>
                    <a:lstStyle/>
                    <a:p>
                      <a:r>
                        <a:rPr lang="fi-FI" sz="1200" b="1" dirty="0" smtClean="0"/>
                        <a:t>LEGAL</a:t>
                      </a:r>
                      <a:endParaRPr lang="fi-FI" sz="1200" b="1" dirty="0"/>
                    </a:p>
                  </a:txBody>
                  <a:tcPr/>
                </a:tc>
                <a:extLst>
                  <a:ext uri="{0D108BD9-81ED-4DB2-BD59-A6C34878D82A}">
                    <a16:rowId xmlns:a16="http://schemas.microsoft.com/office/drawing/2014/main" val="4090382580"/>
                  </a:ext>
                </a:extLst>
              </a:tr>
              <a:tr h="370840">
                <a:tc>
                  <a:txBody>
                    <a:bodyPr/>
                    <a:lstStyle/>
                    <a:p>
                      <a:r>
                        <a:rPr lang="fi-FI" sz="1200" b="1" dirty="0" smtClean="0"/>
                        <a:t>NETWORK</a:t>
                      </a:r>
                      <a:r>
                        <a:rPr lang="fi-FI" sz="1200" b="1" baseline="0" dirty="0" smtClean="0"/>
                        <a:t> ANALYSIS</a:t>
                      </a:r>
                      <a:endParaRPr lang="fi-FI" sz="1200" b="1" dirty="0"/>
                    </a:p>
                  </a:txBody>
                  <a:tcPr/>
                </a:tc>
                <a:tc>
                  <a:txBody>
                    <a:bodyPr/>
                    <a:lstStyle/>
                    <a:p>
                      <a:r>
                        <a:rPr lang="fi-FI" sz="1200" b="1" dirty="0" smtClean="0"/>
                        <a:t>MEDICAL</a:t>
                      </a:r>
                      <a:endParaRPr lang="fi-FI" sz="1200" b="1" dirty="0"/>
                    </a:p>
                  </a:txBody>
                  <a:tcPr/>
                </a:tc>
                <a:extLst>
                  <a:ext uri="{0D108BD9-81ED-4DB2-BD59-A6C34878D82A}">
                    <a16:rowId xmlns:a16="http://schemas.microsoft.com/office/drawing/2014/main" val="3262898212"/>
                  </a:ext>
                </a:extLst>
              </a:tr>
              <a:tr h="370840">
                <a:tc>
                  <a:txBody>
                    <a:bodyPr/>
                    <a:lstStyle/>
                    <a:p>
                      <a:r>
                        <a:rPr lang="fi-FI" sz="1200" b="1" dirty="0" smtClean="0"/>
                        <a:t>FIANANCIAL</a:t>
                      </a:r>
                      <a:endParaRPr lang="fi-FI" sz="1200" b="1" dirty="0"/>
                    </a:p>
                  </a:txBody>
                  <a:tcPr/>
                </a:tc>
                <a:tc>
                  <a:txBody>
                    <a:bodyPr/>
                    <a:lstStyle/>
                    <a:p>
                      <a:r>
                        <a:rPr lang="fi-FI" sz="1200" b="1" dirty="0" smtClean="0"/>
                        <a:t>TECHNICAL</a:t>
                      </a:r>
                      <a:endParaRPr lang="fi-FI" sz="1200" b="1" dirty="0"/>
                    </a:p>
                  </a:txBody>
                  <a:tcPr/>
                </a:tc>
                <a:extLst>
                  <a:ext uri="{0D108BD9-81ED-4DB2-BD59-A6C34878D82A}">
                    <a16:rowId xmlns:a16="http://schemas.microsoft.com/office/drawing/2014/main" val="1325591183"/>
                  </a:ext>
                </a:extLst>
              </a:tr>
              <a:tr h="332488">
                <a:tc>
                  <a:txBody>
                    <a:bodyPr/>
                    <a:lstStyle/>
                    <a:p>
                      <a:r>
                        <a:rPr lang="fi-FI" sz="1200" b="1" dirty="0" smtClean="0"/>
                        <a:t>WORKPLACE</a:t>
                      </a:r>
                      <a:endParaRPr lang="fi-FI" sz="1200" b="1" dirty="0"/>
                    </a:p>
                  </a:txBody>
                  <a:tcPr/>
                </a:tc>
                <a:tc>
                  <a:txBody>
                    <a:bodyPr/>
                    <a:lstStyle/>
                    <a:p>
                      <a:r>
                        <a:rPr lang="fi-FI" sz="1200" b="1" dirty="0" smtClean="0"/>
                        <a:t>TECHNOLOGICAL</a:t>
                      </a:r>
                      <a:endParaRPr lang="fi-FI" sz="1200" b="1" dirty="0"/>
                    </a:p>
                  </a:txBody>
                  <a:tcPr/>
                </a:tc>
                <a:extLst>
                  <a:ext uri="{0D108BD9-81ED-4DB2-BD59-A6C34878D82A}">
                    <a16:rowId xmlns:a16="http://schemas.microsoft.com/office/drawing/2014/main" val="1684887988"/>
                  </a:ext>
                </a:extLst>
              </a:tr>
              <a:tr h="370840">
                <a:tc>
                  <a:txBody>
                    <a:bodyPr/>
                    <a:lstStyle/>
                    <a:p>
                      <a:r>
                        <a:rPr lang="fi-FI" sz="1200" b="1" dirty="0" smtClean="0"/>
                        <a:t>COPYWRIGHT</a:t>
                      </a:r>
                      <a:endParaRPr lang="fi-FI" sz="1200" b="1" dirty="0"/>
                    </a:p>
                  </a:txBody>
                  <a:tcPr/>
                </a:tc>
                <a:tc>
                  <a:txBody>
                    <a:bodyPr/>
                    <a:lstStyle/>
                    <a:p>
                      <a:r>
                        <a:rPr lang="fi-FI" sz="1200" b="1" dirty="0" smtClean="0"/>
                        <a:t>DANCE &amp; MOVEMENT</a:t>
                      </a:r>
                      <a:endParaRPr lang="fi-FI" sz="1200" b="1" dirty="0"/>
                    </a:p>
                  </a:txBody>
                  <a:tcPr/>
                </a:tc>
                <a:extLst>
                  <a:ext uri="{0D108BD9-81ED-4DB2-BD59-A6C34878D82A}">
                    <a16:rowId xmlns:a16="http://schemas.microsoft.com/office/drawing/2014/main" val="914027054"/>
                  </a:ext>
                </a:extLst>
              </a:tr>
              <a:tr h="370840">
                <a:tc>
                  <a:txBody>
                    <a:bodyPr/>
                    <a:lstStyle/>
                    <a:p>
                      <a:r>
                        <a:rPr lang="fi-FI" sz="1200" b="1" dirty="0" smtClean="0"/>
                        <a:t>FOOD</a:t>
                      </a:r>
                      <a:r>
                        <a:rPr lang="fi-FI" sz="1200" b="1" baseline="0" dirty="0" smtClean="0"/>
                        <a:t> / HOME ECONOMICS</a:t>
                      </a:r>
                      <a:endParaRPr lang="fi-FI" sz="1200" b="1" dirty="0"/>
                    </a:p>
                  </a:txBody>
                  <a:tcPr/>
                </a:tc>
                <a:tc>
                  <a:txBody>
                    <a:bodyPr/>
                    <a:lstStyle/>
                    <a:p>
                      <a:r>
                        <a:rPr lang="fi-FI" sz="1200" b="1" dirty="0" smtClean="0"/>
                        <a:t>HYPER LITERACY</a:t>
                      </a:r>
                      <a:endParaRPr lang="fi-FI" sz="1200" b="1" dirty="0"/>
                    </a:p>
                  </a:txBody>
                  <a:tcPr/>
                </a:tc>
                <a:extLst>
                  <a:ext uri="{0D108BD9-81ED-4DB2-BD59-A6C34878D82A}">
                    <a16:rowId xmlns:a16="http://schemas.microsoft.com/office/drawing/2014/main" val="3382444670"/>
                  </a:ext>
                </a:extLst>
              </a:tr>
            </a:tbl>
          </a:graphicData>
        </a:graphic>
      </p:graphicFrame>
    </p:spTree>
    <p:extLst>
      <p:ext uri="{BB962C8B-B14F-4D97-AF65-F5344CB8AC3E}">
        <p14:creationId xmlns:p14="http://schemas.microsoft.com/office/powerpoint/2010/main" val="36945143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0" y="254808"/>
            <a:ext cx="5627077" cy="518343"/>
          </a:xfrm>
        </p:spPr>
        <p:txBody>
          <a:bodyPr>
            <a:normAutofit/>
          </a:bodyPr>
          <a:lstStyle/>
          <a:p>
            <a:r>
              <a:rPr lang="fi-FI" sz="1600" dirty="0" smtClean="0"/>
              <a:t>SALES-TECHNOLOGY </a:t>
            </a:r>
            <a:r>
              <a:rPr lang="fi-FI" sz="1600" dirty="0" smtClean="0"/>
              <a:t>LANDSCAPE </a:t>
            </a:r>
            <a:br>
              <a:rPr lang="fi-FI" sz="1600" dirty="0" smtClean="0"/>
            </a:br>
            <a:r>
              <a:rPr lang="fi-FI" sz="1300" dirty="0" err="1" smtClean="0"/>
              <a:t>by</a:t>
            </a:r>
            <a:r>
              <a:rPr lang="fi-FI" sz="1300" dirty="0" smtClean="0"/>
              <a:t> Simon Blackburn</a:t>
            </a:r>
            <a:endParaRPr lang="fi-FI" sz="1300" dirty="0"/>
          </a:p>
        </p:txBody>
      </p:sp>
      <p:pic>
        <p:nvPicPr>
          <p:cNvPr id="7"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81917" y="884917"/>
            <a:ext cx="4697044" cy="3780922"/>
          </a:xfrm>
        </p:spPr>
      </p:pic>
      <p:sp>
        <p:nvSpPr>
          <p:cNvPr id="8" name="TextBox 7"/>
          <p:cNvSpPr txBox="1"/>
          <p:nvPr/>
        </p:nvSpPr>
        <p:spPr>
          <a:xfrm>
            <a:off x="5119607" y="1228874"/>
            <a:ext cx="1455174" cy="3624069"/>
          </a:xfrm>
          <a:prstGeom prst="rect">
            <a:avLst/>
          </a:prstGeom>
          <a:noFill/>
        </p:spPr>
        <p:txBody>
          <a:bodyPr wrap="square" rtlCol="0">
            <a:spAutoFit/>
          </a:bodyPr>
          <a:lstStyle/>
          <a:p>
            <a:r>
              <a:rPr lang="en-US" b="1" dirty="0" smtClean="0"/>
              <a:t>“help </a:t>
            </a:r>
            <a:r>
              <a:rPr lang="en-US" b="1" dirty="0"/>
              <a:t>sales professionals, executives, business leaders, consultants, investors and analysts to better understand the sales technology available to support sales organizations, and to track the changes that occur in our industry over time</a:t>
            </a:r>
            <a:r>
              <a:rPr lang="en-US" b="1" dirty="0" smtClean="0"/>
              <a:t>.”</a:t>
            </a:r>
            <a:endParaRPr lang="fi-FI" b="1" dirty="0"/>
          </a:p>
        </p:txBody>
      </p:sp>
      <p:sp>
        <p:nvSpPr>
          <p:cNvPr id="9" name="TextBox 8"/>
          <p:cNvSpPr txBox="1"/>
          <p:nvPr/>
        </p:nvSpPr>
        <p:spPr>
          <a:xfrm>
            <a:off x="281917" y="4766986"/>
            <a:ext cx="4767367" cy="230832"/>
          </a:xfrm>
          <a:prstGeom prst="rect">
            <a:avLst/>
          </a:prstGeom>
          <a:noFill/>
        </p:spPr>
        <p:txBody>
          <a:bodyPr wrap="square" rtlCol="0">
            <a:spAutoFit/>
          </a:bodyPr>
          <a:lstStyle/>
          <a:p>
            <a:r>
              <a:rPr lang="fi-FI" sz="900" dirty="0" smtClean="0"/>
              <a:t>Kuva Simon Blackburn : http</a:t>
            </a:r>
            <a:r>
              <a:rPr lang="fi-FI" sz="900" dirty="0"/>
              <a:t>://www.cedarcone.com/sales-technology-landscape-may-2013/</a:t>
            </a:r>
          </a:p>
        </p:txBody>
      </p:sp>
    </p:spTree>
    <p:extLst>
      <p:ext uri="{BB962C8B-B14F-4D97-AF65-F5344CB8AC3E}">
        <p14:creationId xmlns:p14="http://schemas.microsoft.com/office/powerpoint/2010/main" val="40892622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ppel à dons d’ouvrages pour la création d’une ..."/>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45285" y="557420"/>
            <a:ext cx="3592801" cy="3746461"/>
          </a:xfrm>
        </p:spPr>
      </p:pic>
      <p:sp>
        <p:nvSpPr>
          <p:cNvPr id="5" name="Right Arrow 4"/>
          <p:cNvSpPr/>
          <p:nvPr/>
        </p:nvSpPr>
        <p:spPr>
          <a:xfrm rot="20790398">
            <a:off x="5031427" y="1318353"/>
            <a:ext cx="1330712" cy="5269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6" name="Right Arrow 5"/>
          <p:cNvSpPr/>
          <p:nvPr/>
        </p:nvSpPr>
        <p:spPr>
          <a:xfrm rot="20790398">
            <a:off x="5120638" y="2838212"/>
            <a:ext cx="1330712" cy="5269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7" name="Right Arrow 6"/>
          <p:cNvSpPr/>
          <p:nvPr/>
        </p:nvSpPr>
        <p:spPr>
          <a:xfrm>
            <a:off x="256796" y="2574724"/>
            <a:ext cx="1330712" cy="52697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8" name="TextBox 7"/>
          <p:cNvSpPr txBox="1"/>
          <p:nvPr/>
        </p:nvSpPr>
        <p:spPr>
          <a:xfrm>
            <a:off x="151663" y="3397405"/>
            <a:ext cx="1705819" cy="507831"/>
          </a:xfrm>
          <a:prstGeom prst="rect">
            <a:avLst/>
          </a:prstGeom>
          <a:noFill/>
        </p:spPr>
        <p:txBody>
          <a:bodyPr wrap="square" rtlCol="0">
            <a:spAutoFit/>
          </a:bodyPr>
          <a:lstStyle/>
          <a:p>
            <a:r>
              <a:rPr lang="fi-FI" dirty="0" smtClean="0"/>
              <a:t>Tietoa eri alojen tietokäytänteistä</a:t>
            </a:r>
            <a:endParaRPr lang="fi-FI" dirty="0"/>
          </a:p>
        </p:txBody>
      </p:sp>
      <p:sp>
        <p:nvSpPr>
          <p:cNvPr id="9" name="TextBox 8"/>
          <p:cNvSpPr txBox="1"/>
          <p:nvPr/>
        </p:nvSpPr>
        <p:spPr>
          <a:xfrm>
            <a:off x="77481" y="1563440"/>
            <a:ext cx="1854184" cy="715581"/>
          </a:xfrm>
          <a:prstGeom prst="rect">
            <a:avLst/>
          </a:prstGeom>
          <a:noFill/>
        </p:spPr>
        <p:txBody>
          <a:bodyPr wrap="square" rtlCol="0">
            <a:spAutoFit/>
          </a:bodyPr>
          <a:lstStyle/>
          <a:p>
            <a:r>
              <a:rPr lang="fi-FI" dirty="0" smtClean="0"/>
              <a:t>Ymmärrys minkälaiseen työelämään opiskelijat valmistuvat </a:t>
            </a:r>
            <a:endParaRPr lang="fi-FI" dirty="0"/>
          </a:p>
        </p:txBody>
      </p:sp>
      <p:sp>
        <p:nvSpPr>
          <p:cNvPr id="10" name="TextBox 9"/>
          <p:cNvSpPr txBox="1"/>
          <p:nvPr/>
        </p:nvSpPr>
        <p:spPr>
          <a:xfrm>
            <a:off x="4867466" y="334991"/>
            <a:ext cx="1705819" cy="715581"/>
          </a:xfrm>
          <a:prstGeom prst="rect">
            <a:avLst/>
          </a:prstGeom>
          <a:noFill/>
        </p:spPr>
        <p:txBody>
          <a:bodyPr wrap="square" rtlCol="0">
            <a:spAutoFit/>
          </a:bodyPr>
          <a:lstStyle/>
          <a:p>
            <a:r>
              <a:rPr lang="fi-FI" dirty="0" smtClean="0"/>
              <a:t>Välineitä joiden avulla ympäristöt otetaan haltuun</a:t>
            </a:r>
            <a:endParaRPr lang="fi-FI" dirty="0"/>
          </a:p>
        </p:txBody>
      </p:sp>
      <p:sp>
        <p:nvSpPr>
          <p:cNvPr id="12" name="TextBox 11"/>
          <p:cNvSpPr txBox="1"/>
          <p:nvPr/>
        </p:nvSpPr>
        <p:spPr>
          <a:xfrm>
            <a:off x="5278244" y="3769112"/>
            <a:ext cx="1216221" cy="564995"/>
          </a:xfrm>
          <a:prstGeom prst="rect">
            <a:avLst/>
          </a:prstGeom>
          <a:noFill/>
        </p:spPr>
        <p:txBody>
          <a:bodyPr wrap="square" rtlCol="0">
            <a:spAutoFit/>
          </a:bodyPr>
          <a:lstStyle/>
          <a:p>
            <a:endParaRPr lang="fi-FI" dirty="0"/>
          </a:p>
        </p:txBody>
      </p:sp>
      <p:sp>
        <p:nvSpPr>
          <p:cNvPr id="13" name="TextBox 12"/>
          <p:cNvSpPr txBox="1"/>
          <p:nvPr/>
        </p:nvSpPr>
        <p:spPr>
          <a:xfrm>
            <a:off x="4843873" y="3727496"/>
            <a:ext cx="1705819" cy="923330"/>
          </a:xfrm>
          <a:prstGeom prst="rect">
            <a:avLst/>
          </a:prstGeom>
          <a:noFill/>
        </p:spPr>
        <p:txBody>
          <a:bodyPr wrap="square" rtlCol="0">
            <a:spAutoFit/>
          </a:bodyPr>
          <a:lstStyle/>
          <a:p>
            <a:r>
              <a:rPr lang="fi-FI" dirty="0" smtClean="0"/>
              <a:t>Vinkkejä löytää oman alan tutkittua tietoa ja olla kriittinen sekä kysyvä </a:t>
            </a:r>
            <a:endParaRPr lang="fi-FI" dirty="0"/>
          </a:p>
        </p:txBody>
      </p:sp>
      <p:sp>
        <p:nvSpPr>
          <p:cNvPr id="14" name="TextBox 13"/>
          <p:cNvSpPr txBox="1"/>
          <p:nvPr/>
        </p:nvSpPr>
        <p:spPr>
          <a:xfrm>
            <a:off x="609600" y="4655044"/>
            <a:ext cx="5940092" cy="507831"/>
          </a:xfrm>
          <a:prstGeom prst="rect">
            <a:avLst/>
          </a:prstGeom>
          <a:noFill/>
        </p:spPr>
        <p:txBody>
          <a:bodyPr wrap="square" rtlCol="0">
            <a:spAutoFit/>
          </a:bodyPr>
          <a:lstStyle/>
          <a:p>
            <a:r>
              <a:rPr lang="fi-FI" b="1" dirty="0" smtClean="0">
                <a:solidFill>
                  <a:schemeClr val="accent4">
                    <a:lumMod val="50000"/>
                  </a:schemeClr>
                </a:solidFill>
              </a:rPr>
              <a:t>Jokainen muodostaa oman henkilökohtaisen oppimisympäristönsä  (PLE) ja oppimisverkostonsa (PLN) jota käyttää opiskelussa </a:t>
            </a:r>
            <a:r>
              <a:rPr lang="fi-FI" b="1" smtClean="0">
                <a:solidFill>
                  <a:schemeClr val="accent4">
                    <a:lumMod val="50000"/>
                  </a:schemeClr>
                </a:solidFill>
              </a:rPr>
              <a:t>ja työelämässä</a:t>
            </a:r>
            <a:endParaRPr lang="fi-FI" b="1" dirty="0">
              <a:solidFill>
                <a:schemeClr val="accent4">
                  <a:lumMod val="50000"/>
                </a:schemeClr>
              </a:solidFill>
            </a:endParaRPr>
          </a:p>
        </p:txBody>
      </p:sp>
    </p:spTree>
    <p:extLst>
      <p:ext uri="{BB962C8B-B14F-4D97-AF65-F5344CB8AC3E}">
        <p14:creationId xmlns:p14="http://schemas.microsoft.com/office/powerpoint/2010/main" val="215150866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urea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aurea_slideshow_standard_size" id="{8FB3E2FB-BCDF-F847-B038-F52AE80E6192}" vid="{49CF2EC3-53D6-804F-ACD7-5951CE596D05}"/>
    </a:ext>
  </a:ext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aurea_slideshow_standard_size" id="{8FB3E2FB-BCDF-F847-B038-F52AE80E6192}" vid="{44604C4F-A2FE-CD4C-BC5C-50C405D34AB9}"/>
    </a:ext>
  </a:ext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aurea_slideshow_standard_size" id="{8FB3E2FB-BCDF-F847-B038-F52AE80E6192}" vid="{BA8EE43A-28F6-EF45-955A-F0C00BCC75FE}"/>
    </a:ext>
  </a:extLst>
</a:theme>
</file>

<file path=ppt/theme/theme4.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Laurea_slideshow_standard_size" id="{8FB3E2FB-BCDF-F847-B038-F52AE80E6192}" vid="{A121806B-4605-A141-9C3A-E7BF1D053620}"/>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Asiakirja" ma:contentTypeID="0x010100EAFE9BD42BEEB144AFC644F058286C2A" ma:contentTypeVersion="0" ma:contentTypeDescription="Luo uusi asiakirja." ma:contentTypeScope="" ma:versionID="eb70d78a3906ca848f8b4f599d13d408">
  <xsd:schema xmlns:xsd="http://www.w3.org/2001/XMLSchema" xmlns:xs="http://www.w3.org/2001/XMLSchema" xmlns:p="http://schemas.microsoft.com/office/2006/metadata/properties" targetNamespace="http://schemas.microsoft.com/office/2006/metadata/properties" ma:root="true" ma:fieldsID="b4abf2a10b083844fea3f2ad2ecd5cc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Sisältölaji"/>
        <xsd:element ref="dc:title" minOccurs="0" maxOccurs="1" ma:index="4" ma:displayName="Otsikk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E473199-64C7-4DA0-872A-45AA2B0BB4A4}">
  <ds:schemaRefs>
    <ds:schemaRef ds:uri="http://schemas.microsoft.com/sharepoint/v3/contenttype/forms"/>
  </ds:schemaRefs>
</ds:datastoreItem>
</file>

<file path=customXml/itemProps2.xml><?xml version="1.0" encoding="utf-8"?>
<ds:datastoreItem xmlns:ds="http://schemas.openxmlformats.org/officeDocument/2006/customXml" ds:itemID="{7E48A781-A192-43FB-A994-93F6E5A9D37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3.xml><?xml version="1.0" encoding="utf-8"?>
<ds:datastoreItem xmlns:ds="http://schemas.openxmlformats.org/officeDocument/2006/customXml" ds:itemID="{42D746D2-3F94-4B0B-9B98-9573B95F3E2F}">
  <ds:schemaRef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Laurea_slideshow_standard_size</Template>
  <TotalTime>289</TotalTime>
  <Words>221</Words>
  <Application>Microsoft Office PowerPoint</Application>
  <PresentationFormat>Custom</PresentationFormat>
  <Paragraphs>68</Paragraphs>
  <Slides>4</Slides>
  <Notes>4</Notes>
  <HiddenSlides>0</HiddenSlides>
  <MMClips>0</MMClips>
  <ScaleCrop>false</ScaleCrop>
  <HeadingPairs>
    <vt:vector size="8" baseType="variant">
      <vt:variant>
        <vt:lpstr>Fonts Used</vt:lpstr>
      </vt:variant>
      <vt:variant>
        <vt:i4>6</vt:i4>
      </vt:variant>
      <vt:variant>
        <vt:lpstr>Theme</vt:lpstr>
      </vt:variant>
      <vt:variant>
        <vt:i4>4</vt:i4>
      </vt:variant>
      <vt:variant>
        <vt:lpstr>Embedded OLE Servers</vt:lpstr>
      </vt:variant>
      <vt:variant>
        <vt:i4>1</vt:i4>
      </vt:variant>
      <vt:variant>
        <vt:lpstr>Slide Titles</vt:lpstr>
      </vt:variant>
      <vt:variant>
        <vt:i4>4</vt:i4>
      </vt:variant>
    </vt:vector>
  </HeadingPairs>
  <TitlesOfParts>
    <vt:vector size="15" baseType="lpstr">
      <vt:lpstr>Arial</vt:lpstr>
      <vt:lpstr>Arial Black</vt:lpstr>
      <vt:lpstr>Calibri</vt:lpstr>
      <vt:lpstr>Calibri Light</vt:lpstr>
      <vt:lpstr>Corbel</vt:lpstr>
      <vt:lpstr>Wingdings</vt:lpstr>
      <vt:lpstr>Laurea Theme</vt:lpstr>
      <vt:lpstr>Custom Design</vt:lpstr>
      <vt:lpstr>2_Custom Design</vt:lpstr>
      <vt:lpstr>1_Custom Design</vt:lpstr>
      <vt:lpstr>Acrobat Document</vt:lpstr>
      <vt:lpstr>PowerPoint Presentation</vt:lpstr>
      <vt:lpstr>INFORMAATIOLUKUTAITO SATEENVARJO?</vt:lpstr>
      <vt:lpstr>SALES-TECHNOLOGY LANDSCAPE  by Simon Blackburn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Kaisa Logren</dc:creator>
  <cp:lastModifiedBy>Kaisa Puttonen</cp:lastModifiedBy>
  <cp:revision>50</cp:revision>
  <dcterms:created xsi:type="dcterms:W3CDTF">2018-01-10T07:55:07Z</dcterms:created>
  <dcterms:modified xsi:type="dcterms:W3CDTF">2019-04-25T13:07:14Z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0x010100EAFE9BD42BEEB144AFC644F058286C2A</vt:lpwstr>
  </property>
</Properties>
</file>