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CEC"/>
    <a:srgbClr val="DBE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03" d="100"/>
          <a:sy n="103" d="100"/>
        </p:scale>
        <p:origin x="138" y="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BFFE4-7A35-4E73-B5CD-7D214272D0D7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254A4-588A-42F9-BBB0-7E8762F3B47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05863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4.2.2019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3"/>
          <a:stretch/>
        </p:blipFill>
        <p:spPr>
          <a:xfrm>
            <a:off x="1703512" y="20870"/>
            <a:ext cx="8928992" cy="683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1268760"/>
            <a:ext cx="10297144" cy="489654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i-FI" sz="3800" dirty="0" smtClean="0"/>
              <a:t>9:00</a:t>
            </a:r>
            <a:r>
              <a:rPr lang="fi-FI" sz="3800" dirty="0"/>
              <a:t>  - </a:t>
            </a:r>
            <a:r>
              <a:rPr lang="fi-FI" sz="3800" dirty="0" smtClean="0"/>
              <a:t>9:30		Aamukahvi/tee</a:t>
            </a:r>
            <a:r>
              <a:rPr lang="fi-FI" sz="3800" dirty="0"/>
              <a:t>,</a:t>
            </a:r>
          </a:p>
          <a:p>
            <a:pPr marL="0" indent="0">
              <a:buNone/>
            </a:pPr>
            <a:r>
              <a:rPr lang="fi-FI" sz="3800" dirty="0" smtClean="0"/>
              <a:t>			Johdanto </a:t>
            </a:r>
            <a:r>
              <a:rPr lang="fi-FI" sz="3800" dirty="0"/>
              <a:t>päivään aamukahvin lomassa</a:t>
            </a:r>
          </a:p>
          <a:p>
            <a:pPr marL="0" indent="0">
              <a:buNone/>
            </a:pPr>
            <a:r>
              <a:rPr lang="fi-FI" sz="3800" dirty="0" smtClean="0"/>
              <a:t>			Kaisa </a:t>
            </a:r>
            <a:r>
              <a:rPr lang="fi-FI" sz="3800" dirty="0"/>
              <a:t>Puttonen, Laurea</a:t>
            </a:r>
          </a:p>
          <a:p>
            <a:pPr marL="0" indent="0">
              <a:buNone/>
            </a:pPr>
            <a:r>
              <a:rPr lang="fi-FI" sz="3800" dirty="0"/>
              <a:t> </a:t>
            </a:r>
          </a:p>
          <a:p>
            <a:pPr marL="0" indent="0">
              <a:buNone/>
            </a:pPr>
            <a:r>
              <a:rPr lang="fi-FI" sz="3800" dirty="0"/>
              <a:t>9:30 – 10:30 </a:t>
            </a:r>
            <a:r>
              <a:rPr lang="fi-FI" sz="3800" dirty="0" smtClean="0"/>
              <a:t>		Ketterä </a:t>
            </a:r>
            <a:r>
              <a:rPr lang="fi-FI" sz="3800" dirty="0"/>
              <a:t>oppiminen työelämässä</a:t>
            </a:r>
          </a:p>
          <a:p>
            <a:pPr marL="0" indent="0">
              <a:buNone/>
            </a:pPr>
            <a:r>
              <a:rPr lang="fi-FI" sz="3800" dirty="0"/>
              <a:t>                    </a:t>
            </a:r>
            <a:r>
              <a:rPr lang="fi-FI" sz="3800" dirty="0"/>
              <a:t>	</a:t>
            </a:r>
            <a:r>
              <a:rPr lang="fi-FI" sz="3800" dirty="0" smtClean="0"/>
              <a:t>	</a:t>
            </a:r>
            <a:r>
              <a:rPr lang="en-US" sz="3800" dirty="0" err="1" smtClean="0"/>
              <a:t>Tekn</a:t>
            </a:r>
            <a:r>
              <a:rPr lang="en-US" sz="3800" dirty="0"/>
              <a:t>. tri. </a:t>
            </a:r>
            <a:r>
              <a:rPr lang="en-US" sz="3800" dirty="0" err="1"/>
              <a:t>Leenamaija</a:t>
            </a:r>
            <a:r>
              <a:rPr lang="en-US" sz="3800" dirty="0"/>
              <a:t> </a:t>
            </a:r>
            <a:r>
              <a:rPr lang="en-US" sz="3800" dirty="0" err="1"/>
              <a:t>Otala</a:t>
            </a:r>
            <a:r>
              <a:rPr lang="en-US" sz="3800" dirty="0"/>
              <a:t>, Pro Competence Oy</a:t>
            </a:r>
            <a:endParaRPr lang="fi-FI" sz="3800" dirty="0"/>
          </a:p>
          <a:p>
            <a:pPr marL="0" indent="0">
              <a:buNone/>
            </a:pPr>
            <a:r>
              <a:rPr lang="en-US" sz="3800" dirty="0"/>
              <a:t> </a:t>
            </a:r>
            <a:endParaRPr lang="fi-FI" sz="3800" dirty="0"/>
          </a:p>
          <a:p>
            <a:pPr marL="0" indent="0">
              <a:buNone/>
            </a:pPr>
            <a:r>
              <a:rPr lang="fi-FI" sz="3800" dirty="0" smtClean="0"/>
              <a:t>10:45 </a:t>
            </a:r>
            <a:r>
              <a:rPr lang="fi-FI" sz="3800" dirty="0"/>
              <a:t>– 11:45 </a:t>
            </a:r>
            <a:r>
              <a:rPr lang="fi-FI" sz="3800" dirty="0" smtClean="0"/>
              <a:t>	Alumnien </a:t>
            </a:r>
            <a:r>
              <a:rPr lang="fi-FI" sz="3800" dirty="0"/>
              <a:t>kokemuksia tiedonhankinnasta omassa </a:t>
            </a:r>
            <a:r>
              <a:rPr lang="fi-FI" sz="3800" dirty="0" smtClean="0"/>
              <a:t>				arjessa</a:t>
            </a:r>
            <a:r>
              <a:rPr lang="fi-FI" sz="3800" dirty="0"/>
              <a:t>: </a:t>
            </a:r>
            <a:r>
              <a:rPr lang="fi-FI" sz="3800" dirty="0" smtClean="0"/>
              <a:t>esitykset ja yhteinen </a:t>
            </a:r>
            <a:r>
              <a:rPr lang="fi-FI" sz="3800" dirty="0"/>
              <a:t>keskustelu</a:t>
            </a:r>
          </a:p>
          <a:p>
            <a:pPr marL="0" lvl="0" indent="0">
              <a:buNone/>
            </a:pPr>
            <a:r>
              <a:rPr lang="fi-FI" sz="3800" dirty="0" smtClean="0"/>
              <a:t>			Aleksi </a:t>
            </a:r>
            <a:r>
              <a:rPr lang="fi-FI" sz="3800" dirty="0"/>
              <a:t>Jormanainen, Rahoitusasiantuntija, Nordea</a:t>
            </a:r>
          </a:p>
          <a:p>
            <a:pPr marL="0" lvl="0" indent="0">
              <a:buNone/>
            </a:pPr>
            <a:r>
              <a:rPr lang="fi-FI" sz="3800" dirty="0" smtClean="0"/>
              <a:t>			Outi </a:t>
            </a:r>
            <a:r>
              <a:rPr lang="fi-FI" sz="3800" dirty="0"/>
              <a:t>Leminen, Sairaanhoitaja, Haartmanin sairaala</a:t>
            </a:r>
          </a:p>
          <a:p>
            <a:pPr marL="0" indent="0">
              <a:buNone/>
            </a:pPr>
            <a:r>
              <a:rPr lang="fi-FI" sz="3800" dirty="0"/>
              <a:t> </a:t>
            </a:r>
          </a:p>
          <a:p>
            <a:pPr marL="0" indent="0">
              <a:buNone/>
            </a:pPr>
            <a:r>
              <a:rPr lang="fi-FI" sz="3800" dirty="0"/>
              <a:t>11:45-12:00    </a:t>
            </a:r>
            <a:r>
              <a:rPr lang="fi-FI" sz="3800" dirty="0" smtClean="0"/>
              <a:t>	Päätössanat</a:t>
            </a:r>
            <a:endParaRPr lang="fi-FI" sz="3800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TextBox 3"/>
          <p:cNvSpPr txBox="1"/>
          <p:nvPr/>
        </p:nvSpPr>
        <p:spPr>
          <a:xfrm>
            <a:off x="695400" y="176966"/>
            <a:ext cx="22862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4400" dirty="0" smtClean="0">
                <a:latin typeface="+mj-lt"/>
              </a:rPr>
              <a:t>Ohjelma</a:t>
            </a:r>
            <a:endParaRPr lang="fi-FI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9050658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14</TotalTime>
  <Words>2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Blank</vt:lpstr>
      <vt:lpstr>PowerPoint Presentation</vt:lpstr>
      <vt:lpstr>PowerPoint Presentation</vt:lpstr>
    </vt:vector>
  </TitlesOfParts>
  <Company>Metropolia AMK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Päivi Karhumetsä</dc:creator>
  <cp:lastModifiedBy>Päivi Karhumetsä</cp:lastModifiedBy>
  <cp:revision>2</cp:revision>
  <dcterms:created xsi:type="dcterms:W3CDTF">2019-02-04T13:25:07Z</dcterms:created>
  <dcterms:modified xsi:type="dcterms:W3CDTF">2019-02-04T13:39:51Z</dcterms:modified>
</cp:coreProperties>
</file>