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71" r:id="rId2"/>
    <p:sldId id="266" r:id="rId3"/>
    <p:sldId id="267" r:id="rId4"/>
    <p:sldId id="261" r:id="rId5"/>
    <p:sldId id="268" r:id="rId6"/>
    <p:sldId id="272" r:id="rId7"/>
    <p:sldId id="269" r:id="rId8"/>
    <p:sldId id="256" r:id="rId9"/>
    <p:sldId id="264" r:id="rId10"/>
    <p:sldId id="260" r:id="rId11"/>
    <p:sldId id="273" r:id="rId12"/>
    <p:sldId id="257" r:id="rId13"/>
    <p:sldId id="258" r:id="rId14"/>
    <p:sldId id="259" r:id="rId15"/>
    <p:sldId id="263" r:id="rId16"/>
    <p:sldId id="274" r:id="rId17"/>
    <p:sldId id="276" r:id="rId18"/>
    <p:sldId id="275" r:id="rId19"/>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67" autoAdjust="0"/>
    <p:restoredTop sz="89520" autoAdjust="0"/>
  </p:normalViewPr>
  <p:slideViewPr>
    <p:cSldViewPr>
      <p:cViewPr varScale="1">
        <p:scale>
          <a:sx n="74" d="100"/>
          <a:sy n="74" d="100"/>
        </p:scale>
        <p:origin x="-41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4.xml.rels><?xml version="1.0" encoding="UTF-8" standalone="yes"?>
<Relationships xmlns="http://schemas.openxmlformats.org/package/2006/relationships"><Relationship Id="rId1" Type="http://schemas.openxmlformats.org/officeDocument/2006/relationships/image" Target="../media/image12.png"/></Relationships>
</file>

<file path=ppt/diagrams/_rels/drawing4.xml.rels><?xml version="1.0" encoding="UTF-8" standalone="yes"?>
<Relationships xmlns="http://schemas.openxmlformats.org/package/2006/relationships"><Relationship Id="rId1"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632368-1AB8-4A97-B424-A461C208395D}" type="doc">
      <dgm:prSet loTypeId="urn:microsoft.com/office/officeart/2005/8/layout/funnel1" loCatId="relationship" qsTypeId="urn:microsoft.com/office/officeart/2005/8/quickstyle/simple1" qsCatId="simple" csTypeId="urn:microsoft.com/office/officeart/2005/8/colors/accent1_2" csCatId="accent1" phldr="1"/>
      <dgm:spPr/>
      <dgm:t>
        <a:bodyPr/>
        <a:lstStyle/>
        <a:p>
          <a:endParaRPr lang="fi-FI"/>
        </a:p>
      </dgm:t>
    </dgm:pt>
    <dgm:pt modelId="{CA4D85E5-2814-44C3-BE46-8B824BF53D93}">
      <dgm:prSet phldrT="[Text]"/>
      <dgm:spPr/>
      <dgm:t>
        <a:bodyPr/>
        <a:lstStyle/>
        <a:p>
          <a:r>
            <a:rPr lang="fi-FI" dirty="0" err="1" smtClean="0"/>
            <a:t>Tiot</a:t>
          </a:r>
          <a:endParaRPr lang="fi-FI" dirty="0" smtClean="0"/>
        </a:p>
        <a:p>
          <a:r>
            <a:rPr lang="fi-FI" dirty="0" smtClean="0"/>
            <a:t>menetelmät</a:t>
          </a:r>
          <a:endParaRPr lang="fi-FI" dirty="0"/>
        </a:p>
      </dgm:t>
    </dgm:pt>
    <dgm:pt modelId="{397A7132-EE07-43E8-8B3B-1E64B98AD254}" type="parTrans" cxnId="{FE475E62-C306-4B16-90B2-391CCD177B19}">
      <dgm:prSet/>
      <dgm:spPr/>
      <dgm:t>
        <a:bodyPr/>
        <a:lstStyle/>
        <a:p>
          <a:endParaRPr lang="fi-FI"/>
        </a:p>
      </dgm:t>
    </dgm:pt>
    <dgm:pt modelId="{B96DAA1A-7845-4D3E-B840-50FD08AFF3D2}" type="sibTrans" cxnId="{FE475E62-C306-4B16-90B2-391CCD177B19}">
      <dgm:prSet/>
      <dgm:spPr/>
      <dgm:t>
        <a:bodyPr/>
        <a:lstStyle/>
        <a:p>
          <a:endParaRPr lang="fi-FI"/>
        </a:p>
      </dgm:t>
    </dgm:pt>
    <dgm:pt modelId="{5E25E2FB-FBBB-4E7D-984A-E8730A284076}">
      <dgm:prSet phldrT="[Text]"/>
      <dgm:spPr/>
      <dgm:t>
        <a:bodyPr/>
        <a:lstStyle/>
        <a:p>
          <a:r>
            <a:rPr lang="fi-FI" dirty="0" smtClean="0"/>
            <a:t>Virkamiehet</a:t>
          </a:r>
        </a:p>
        <a:p>
          <a:r>
            <a:rPr lang="fi-FI" dirty="0" smtClean="0"/>
            <a:t>Yritykset</a:t>
          </a:r>
          <a:endParaRPr lang="fi-FI" dirty="0"/>
        </a:p>
      </dgm:t>
    </dgm:pt>
    <dgm:pt modelId="{5C51D84F-28FA-4372-93B0-D28B542A9676}" type="parTrans" cxnId="{1470AFB8-6654-4DC7-BCFE-83C442723BAD}">
      <dgm:prSet/>
      <dgm:spPr/>
      <dgm:t>
        <a:bodyPr/>
        <a:lstStyle/>
        <a:p>
          <a:endParaRPr lang="fi-FI"/>
        </a:p>
      </dgm:t>
    </dgm:pt>
    <dgm:pt modelId="{4E5B1249-7704-473B-89DE-F1D8852D7E89}" type="sibTrans" cxnId="{1470AFB8-6654-4DC7-BCFE-83C442723BAD}">
      <dgm:prSet/>
      <dgm:spPr/>
      <dgm:t>
        <a:bodyPr/>
        <a:lstStyle/>
        <a:p>
          <a:endParaRPr lang="fi-FI"/>
        </a:p>
      </dgm:t>
    </dgm:pt>
    <dgm:pt modelId="{890E2AED-18A7-4FD7-817A-8A319D702121}">
      <dgm:prSet phldrT="[Text]"/>
      <dgm:spPr/>
      <dgm:t>
        <a:bodyPr/>
        <a:lstStyle/>
        <a:p>
          <a:r>
            <a:rPr lang="fi-FI" dirty="0" smtClean="0"/>
            <a:t>tieto</a:t>
          </a:r>
          <a:endParaRPr lang="fi-FI" dirty="0"/>
        </a:p>
      </dgm:t>
    </dgm:pt>
    <dgm:pt modelId="{E33D2462-5932-411D-95B3-C1E064F9F766}" type="parTrans" cxnId="{56736B96-0D92-4295-8261-8AE38C43EFD9}">
      <dgm:prSet/>
      <dgm:spPr/>
      <dgm:t>
        <a:bodyPr/>
        <a:lstStyle/>
        <a:p>
          <a:endParaRPr lang="fi-FI"/>
        </a:p>
      </dgm:t>
    </dgm:pt>
    <dgm:pt modelId="{0A630B62-CA31-4954-B090-21E099C4D060}" type="sibTrans" cxnId="{56736B96-0D92-4295-8261-8AE38C43EFD9}">
      <dgm:prSet/>
      <dgm:spPr/>
      <dgm:t>
        <a:bodyPr/>
        <a:lstStyle/>
        <a:p>
          <a:endParaRPr lang="fi-FI"/>
        </a:p>
      </dgm:t>
    </dgm:pt>
    <dgm:pt modelId="{003CBB0E-A8D9-4591-995D-6EBE0B90CF76}">
      <dgm:prSet phldrT="[Text]"/>
      <dgm:spPr/>
      <dgm:t>
        <a:bodyPr/>
        <a:lstStyle/>
        <a:p>
          <a:r>
            <a:rPr lang="fi-FI" dirty="0" smtClean="0"/>
            <a:t>Paikan asukkaat, joiden kanssa kokeillaan soveltavaa teatteria ja käsitellään alueen asioita.</a:t>
          </a:r>
          <a:endParaRPr lang="fi-FI" dirty="0"/>
        </a:p>
      </dgm:t>
    </dgm:pt>
    <dgm:pt modelId="{768188E6-9D22-406D-80BB-F213572D03E1}" type="parTrans" cxnId="{62F6BE90-5E6D-4B4C-9C1B-E0CEC003816F}">
      <dgm:prSet/>
      <dgm:spPr/>
      <dgm:t>
        <a:bodyPr/>
        <a:lstStyle/>
        <a:p>
          <a:endParaRPr lang="fi-FI"/>
        </a:p>
      </dgm:t>
    </dgm:pt>
    <dgm:pt modelId="{D4538BB1-8E79-4905-8A6F-AA202251CCE5}" type="sibTrans" cxnId="{62F6BE90-5E6D-4B4C-9C1B-E0CEC003816F}">
      <dgm:prSet/>
      <dgm:spPr/>
      <dgm:t>
        <a:bodyPr/>
        <a:lstStyle/>
        <a:p>
          <a:endParaRPr lang="fi-FI"/>
        </a:p>
      </dgm:t>
    </dgm:pt>
    <dgm:pt modelId="{44AA71EB-ABC1-45E2-BE99-38027520E908}" type="pres">
      <dgm:prSet presAssocID="{D2632368-1AB8-4A97-B424-A461C208395D}" presName="Name0" presStyleCnt="0">
        <dgm:presLayoutVars>
          <dgm:chMax val="4"/>
          <dgm:resizeHandles val="exact"/>
        </dgm:presLayoutVars>
      </dgm:prSet>
      <dgm:spPr/>
      <dgm:t>
        <a:bodyPr/>
        <a:lstStyle/>
        <a:p>
          <a:endParaRPr lang="fi-FI"/>
        </a:p>
      </dgm:t>
    </dgm:pt>
    <dgm:pt modelId="{DE4C6938-8FD3-4C1C-B28D-A765033BB9C6}" type="pres">
      <dgm:prSet presAssocID="{D2632368-1AB8-4A97-B424-A461C208395D}" presName="ellipse" presStyleLbl="trBgShp" presStyleIdx="0" presStyleCnt="1" custLinFactNeighborX="3221" custLinFactNeighborY="-23889"/>
      <dgm:spPr/>
    </dgm:pt>
    <dgm:pt modelId="{5EA19BBD-0E14-4DA8-8C39-D190C35510CF}" type="pres">
      <dgm:prSet presAssocID="{D2632368-1AB8-4A97-B424-A461C208395D}" presName="arrow1" presStyleLbl="fgShp" presStyleIdx="0" presStyleCnt="1" custLinFactNeighborX="5096" custLinFactNeighborY="-74379"/>
      <dgm:spPr/>
    </dgm:pt>
    <dgm:pt modelId="{4AAC1AF1-A82B-41E0-966C-90EED7A02BD0}" type="pres">
      <dgm:prSet presAssocID="{D2632368-1AB8-4A97-B424-A461C208395D}" presName="rectangle" presStyleLbl="revTx" presStyleIdx="0" presStyleCnt="1" custLinFactNeighborX="-454" custLinFactNeighborY="-27537">
        <dgm:presLayoutVars>
          <dgm:bulletEnabled val="1"/>
        </dgm:presLayoutVars>
      </dgm:prSet>
      <dgm:spPr/>
      <dgm:t>
        <a:bodyPr/>
        <a:lstStyle/>
        <a:p>
          <a:endParaRPr lang="fi-FI"/>
        </a:p>
      </dgm:t>
    </dgm:pt>
    <dgm:pt modelId="{F3A5ABED-AF89-4757-84C5-8EE478F9FFDB}" type="pres">
      <dgm:prSet presAssocID="{5E25E2FB-FBBB-4E7D-984A-E8730A284076}" presName="item1" presStyleLbl="node1" presStyleIdx="0" presStyleCnt="3">
        <dgm:presLayoutVars>
          <dgm:bulletEnabled val="1"/>
        </dgm:presLayoutVars>
      </dgm:prSet>
      <dgm:spPr/>
      <dgm:t>
        <a:bodyPr/>
        <a:lstStyle/>
        <a:p>
          <a:endParaRPr lang="fi-FI"/>
        </a:p>
      </dgm:t>
    </dgm:pt>
    <dgm:pt modelId="{063FA4D7-D1D8-4EA8-A97A-AA008EAF23D1}" type="pres">
      <dgm:prSet presAssocID="{890E2AED-18A7-4FD7-817A-8A319D702121}" presName="item2" presStyleLbl="node1" presStyleIdx="1" presStyleCnt="3" custScaleX="120392" custScaleY="100000" custLinFactNeighborX="-2112" custLinFactNeighborY="-26779">
        <dgm:presLayoutVars>
          <dgm:bulletEnabled val="1"/>
        </dgm:presLayoutVars>
      </dgm:prSet>
      <dgm:spPr/>
      <dgm:t>
        <a:bodyPr/>
        <a:lstStyle/>
        <a:p>
          <a:endParaRPr lang="fi-FI"/>
        </a:p>
      </dgm:t>
    </dgm:pt>
    <dgm:pt modelId="{9781FECD-3B2F-4B6C-8651-68AFB8E3E69D}" type="pres">
      <dgm:prSet presAssocID="{003CBB0E-A8D9-4591-995D-6EBE0B90CF76}" presName="item3" presStyleLbl="node1" presStyleIdx="2" presStyleCnt="3" custScaleX="116306" custScaleY="119815">
        <dgm:presLayoutVars>
          <dgm:bulletEnabled val="1"/>
        </dgm:presLayoutVars>
      </dgm:prSet>
      <dgm:spPr/>
      <dgm:t>
        <a:bodyPr/>
        <a:lstStyle/>
        <a:p>
          <a:endParaRPr lang="fi-FI"/>
        </a:p>
      </dgm:t>
    </dgm:pt>
    <dgm:pt modelId="{D55D5004-BF85-44DE-B1C4-4B4740C3F0BA}" type="pres">
      <dgm:prSet presAssocID="{D2632368-1AB8-4A97-B424-A461C208395D}" presName="funnel" presStyleLbl="trAlignAcc1" presStyleIdx="0" presStyleCnt="1" custLinFactNeighborX="2057" custLinFactNeighborY="-10516"/>
      <dgm:spPr/>
    </dgm:pt>
  </dgm:ptLst>
  <dgm:cxnLst>
    <dgm:cxn modelId="{56736B96-0D92-4295-8261-8AE38C43EFD9}" srcId="{D2632368-1AB8-4A97-B424-A461C208395D}" destId="{890E2AED-18A7-4FD7-817A-8A319D702121}" srcOrd="2" destOrd="0" parTransId="{E33D2462-5932-411D-95B3-C1E064F9F766}" sibTransId="{0A630B62-CA31-4954-B090-21E099C4D060}"/>
    <dgm:cxn modelId="{221609B9-8D78-4133-8308-78AE2BDACB04}" type="presOf" srcId="{CA4D85E5-2814-44C3-BE46-8B824BF53D93}" destId="{9781FECD-3B2F-4B6C-8651-68AFB8E3E69D}" srcOrd="0" destOrd="0" presId="urn:microsoft.com/office/officeart/2005/8/layout/funnel1"/>
    <dgm:cxn modelId="{349E39EE-54F7-46A6-B877-2E81630DC03C}" type="presOf" srcId="{5E25E2FB-FBBB-4E7D-984A-E8730A284076}" destId="{063FA4D7-D1D8-4EA8-A97A-AA008EAF23D1}" srcOrd="0" destOrd="0" presId="urn:microsoft.com/office/officeart/2005/8/layout/funnel1"/>
    <dgm:cxn modelId="{1470AFB8-6654-4DC7-BCFE-83C442723BAD}" srcId="{D2632368-1AB8-4A97-B424-A461C208395D}" destId="{5E25E2FB-FBBB-4E7D-984A-E8730A284076}" srcOrd="1" destOrd="0" parTransId="{5C51D84F-28FA-4372-93B0-D28B542A9676}" sibTransId="{4E5B1249-7704-473B-89DE-F1D8852D7E89}"/>
    <dgm:cxn modelId="{FE475E62-C306-4B16-90B2-391CCD177B19}" srcId="{D2632368-1AB8-4A97-B424-A461C208395D}" destId="{CA4D85E5-2814-44C3-BE46-8B824BF53D93}" srcOrd="0" destOrd="0" parTransId="{397A7132-EE07-43E8-8B3B-1E64B98AD254}" sibTransId="{B96DAA1A-7845-4D3E-B840-50FD08AFF3D2}"/>
    <dgm:cxn modelId="{7B9A6A5F-9DA3-46A1-88C0-A4D82FC119C3}" type="presOf" srcId="{003CBB0E-A8D9-4591-995D-6EBE0B90CF76}" destId="{4AAC1AF1-A82B-41E0-966C-90EED7A02BD0}" srcOrd="0" destOrd="0" presId="urn:microsoft.com/office/officeart/2005/8/layout/funnel1"/>
    <dgm:cxn modelId="{B25A0506-0779-4657-9D54-913D5AF64FA6}" type="presOf" srcId="{890E2AED-18A7-4FD7-817A-8A319D702121}" destId="{F3A5ABED-AF89-4757-84C5-8EE478F9FFDB}" srcOrd="0" destOrd="0" presId="urn:microsoft.com/office/officeart/2005/8/layout/funnel1"/>
    <dgm:cxn modelId="{62F6BE90-5E6D-4B4C-9C1B-E0CEC003816F}" srcId="{D2632368-1AB8-4A97-B424-A461C208395D}" destId="{003CBB0E-A8D9-4591-995D-6EBE0B90CF76}" srcOrd="3" destOrd="0" parTransId="{768188E6-9D22-406D-80BB-F213572D03E1}" sibTransId="{D4538BB1-8E79-4905-8A6F-AA202251CCE5}"/>
    <dgm:cxn modelId="{59EE8CDA-ADFB-443C-BC92-8EA856835247}" type="presOf" srcId="{D2632368-1AB8-4A97-B424-A461C208395D}" destId="{44AA71EB-ABC1-45E2-BE99-38027520E908}" srcOrd="0" destOrd="0" presId="urn:microsoft.com/office/officeart/2005/8/layout/funnel1"/>
    <dgm:cxn modelId="{5E028769-13C3-402B-B25A-8B192A691A78}" type="presParOf" srcId="{44AA71EB-ABC1-45E2-BE99-38027520E908}" destId="{DE4C6938-8FD3-4C1C-B28D-A765033BB9C6}" srcOrd="0" destOrd="0" presId="urn:microsoft.com/office/officeart/2005/8/layout/funnel1"/>
    <dgm:cxn modelId="{77B1E7A8-23E7-4E25-816A-7E5CAB6CD421}" type="presParOf" srcId="{44AA71EB-ABC1-45E2-BE99-38027520E908}" destId="{5EA19BBD-0E14-4DA8-8C39-D190C35510CF}" srcOrd="1" destOrd="0" presId="urn:microsoft.com/office/officeart/2005/8/layout/funnel1"/>
    <dgm:cxn modelId="{39A1E522-1BDD-4E55-9231-D18FBBF7AC5F}" type="presParOf" srcId="{44AA71EB-ABC1-45E2-BE99-38027520E908}" destId="{4AAC1AF1-A82B-41E0-966C-90EED7A02BD0}" srcOrd="2" destOrd="0" presId="urn:microsoft.com/office/officeart/2005/8/layout/funnel1"/>
    <dgm:cxn modelId="{D3127F3D-393F-44FA-8E97-77D10382A561}" type="presParOf" srcId="{44AA71EB-ABC1-45E2-BE99-38027520E908}" destId="{F3A5ABED-AF89-4757-84C5-8EE478F9FFDB}" srcOrd="3" destOrd="0" presId="urn:microsoft.com/office/officeart/2005/8/layout/funnel1"/>
    <dgm:cxn modelId="{0F4C330C-B211-4F1B-B9DB-948520FDEBF8}" type="presParOf" srcId="{44AA71EB-ABC1-45E2-BE99-38027520E908}" destId="{063FA4D7-D1D8-4EA8-A97A-AA008EAF23D1}" srcOrd="4" destOrd="0" presId="urn:microsoft.com/office/officeart/2005/8/layout/funnel1"/>
    <dgm:cxn modelId="{FE59C47D-F02B-4E9E-9CC0-A39447B43C7D}" type="presParOf" srcId="{44AA71EB-ABC1-45E2-BE99-38027520E908}" destId="{9781FECD-3B2F-4B6C-8651-68AFB8E3E69D}" srcOrd="5" destOrd="0" presId="urn:microsoft.com/office/officeart/2005/8/layout/funnel1"/>
    <dgm:cxn modelId="{72059D54-598D-453B-9A31-0A50381B0DCA}" type="presParOf" srcId="{44AA71EB-ABC1-45E2-BE99-38027520E908}" destId="{D55D5004-BF85-44DE-B1C4-4B4740C3F0BA}"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632368-1AB8-4A97-B424-A461C208395D}" type="doc">
      <dgm:prSet loTypeId="urn:microsoft.com/office/officeart/2005/8/layout/funnel1" loCatId="relationship" qsTypeId="urn:microsoft.com/office/officeart/2005/8/quickstyle/simple1" qsCatId="simple" csTypeId="urn:microsoft.com/office/officeart/2005/8/colors/accent1_2" csCatId="accent1" phldr="1"/>
      <dgm:spPr/>
      <dgm:t>
        <a:bodyPr/>
        <a:lstStyle/>
        <a:p>
          <a:endParaRPr lang="fi-FI"/>
        </a:p>
      </dgm:t>
    </dgm:pt>
    <dgm:pt modelId="{CA4D85E5-2814-44C3-BE46-8B824BF53D93}">
      <dgm:prSet phldrT="[Text]"/>
      <dgm:spPr/>
      <dgm:t>
        <a:bodyPr/>
        <a:lstStyle/>
        <a:p>
          <a:r>
            <a:rPr lang="fi-FI" dirty="0" smtClean="0"/>
            <a:t>TIOT</a:t>
          </a:r>
          <a:endParaRPr lang="fi-FI" dirty="0"/>
        </a:p>
      </dgm:t>
    </dgm:pt>
    <dgm:pt modelId="{397A7132-EE07-43E8-8B3B-1E64B98AD254}" type="parTrans" cxnId="{FE475E62-C306-4B16-90B2-391CCD177B19}">
      <dgm:prSet/>
      <dgm:spPr/>
      <dgm:t>
        <a:bodyPr/>
        <a:lstStyle/>
        <a:p>
          <a:endParaRPr lang="fi-FI"/>
        </a:p>
      </dgm:t>
    </dgm:pt>
    <dgm:pt modelId="{B96DAA1A-7845-4D3E-B840-50FD08AFF3D2}" type="sibTrans" cxnId="{FE475E62-C306-4B16-90B2-391CCD177B19}">
      <dgm:prSet/>
      <dgm:spPr/>
      <dgm:t>
        <a:bodyPr/>
        <a:lstStyle/>
        <a:p>
          <a:endParaRPr lang="fi-FI"/>
        </a:p>
      </dgm:t>
    </dgm:pt>
    <dgm:pt modelId="{5E25E2FB-FBBB-4E7D-984A-E8730A284076}">
      <dgm:prSet phldrT="[Text]"/>
      <dgm:spPr/>
      <dgm:t>
        <a:bodyPr/>
        <a:lstStyle/>
        <a:p>
          <a:r>
            <a:rPr lang="fi-FI" dirty="0" smtClean="0"/>
            <a:t>YHTEISÖ</a:t>
          </a:r>
          <a:endParaRPr lang="fi-FI" dirty="0"/>
        </a:p>
      </dgm:t>
    </dgm:pt>
    <dgm:pt modelId="{5C51D84F-28FA-4372-93B0-D28B542A9676}" type="parTrans" cxnId="{1470AFB8-6654-4DC7-BCFE-83C442723BAD}">
      <dgm:prSet/>
      <dgm:spPr/>
      <dgm:t>
        <a:bodyPr/>
        <a:lstStyle/>
        <a:p>
          <a:endParaRPr lang="fi-FI"/>
        </a:p>
      </dgm:t>
    </dgm:pt>
    <dgm:pt modelId="{4E5B1249-7704-473B-89DE-F1D8852D7E89}" type="sibTrans" cxnId="{1470AFB8-6654-4DC7-BCFE-83C442723BAD}">
      <dgm:prSet/>
      <dgm:spPr/>
      <dgm:t>
        <a:bodyPr/>
        <a:lstStyle/>
        <a:p>
          <a:endParaRPr lang="fi-FI"/>
        </a:p>
      </dgm:t>
    </dgm:pt>
    <dgm:pt modelId="{890E2AED-18A7-4FD7-817A-8A319D702121}">
      <dgm:prSet phldrT="[Text]"/>
      <dgm:spPr/>
      <dgm:t>
        <a:bodyPr/>
        <a:lstStyle/>
        <a:p>
          <a:r>
            <a:rPr lang="fi-FI" dirty="0" smtClean="0"/>
            <a:t>YMPÄRISTÖ</a:t>
          </a:r>
          <a:endParaRPr lang="fi-FI" dirty="0"/>
        </a:p>
      </dgm:t>
    </dgm:pt>
    <dgm:pt modelId="{E33D2462-5932-411D-95B3-C1E064F9F766}" type="parTrans" cxnId="{56736B96-0D92-4295-8261-8AE38C43EFD9}">
      <dgm:prSet/>
      <dgm:spPr/>
      <dgm:t>
        <a:bodyPr/>
        <a:lstStyle/>
        <a:p>
          <a:endParaRPr lang="fi-FI"/>
        </a:p>
      </dgm:t>
    </dgm:pt>
    <dgm:pt modelId="{0A630B62-CA31-4954-B090-21E099C4D060}" type="sibTrans" cxnId="{56736B96-0D92-4295-8261-8AE38C43EFD9}">
      <dgm:prSet/>
      <dgm:spPr/>
      <dgm:t>
        <a:bodyPr/>
        <a:lstStyle/>
        <a:p>
          <a:endParaRPr lang="fi-FI"/>
        </a:p>
      </dgm:t>
    </dgm:pt>
    <dgm:pt modelId="{003CBB0E-A8D9-4591-995D-6EBE0B90CF76}">
      <dgm:prSet phldrT="[Text]"/>
      <dgm:spPr/>
      <dgm:t>
        <a:bodyPr/>
        <a:lstStyle/>
        <a:p>
          <a:r>
            <a:rPr lang="fi-FI" dirty="0" err="1" smtClean="0"/>
            <a:t>Julkiso</a:t>
          </a:r>
          <a:r>
            <a:rPr lang="fi-FI" dirty="0" smtClean="0"/>
            <a:t> kehittyy tietoiseksi itsestään</a:t>
          </a:r>
        </a:p>
        <a:p>
          <a:r>
            <a:rPr lang="fi-FI" dirty="0" smtClean="0">
              <a:sym typeface="Wingdings" pitchFamily="2" charset="2"/>
            </a:rPr>
            <a:t>Lähellä lähidemokratian ideaalia</a:t>
          </a:r>
          <a:endParaRPr lang="fi-FI" dirty="0" smtClean="0"/>
        </a:p>
        <a:p>
          <a:endParaRPr lang="fi-FI" dirty="0"/>
        </a:p>
      </dgm:t>
    </dgm:pt>
    <dgm:pt modelId="{768188E6-9D22-406D-80BB-F213572D03E1}" type="parTrans" cxnId="{62F6BE90-5E6D-4B4C-9C1B-E0CEC003816F}">
      <dgm:prSet/>
      <dgm:spPr/>
      <dgm:t>
        <a:bodyPr/>
        <a:lstStyle/>
        <a:p>
          <a:endParaRPr lang="fi-FI"/>
        </a:p>
      </dgm:t>
    </dgm:pt>
    <dgm:pt modelId="{D4538BB1-8E79-4905-8A6F-AA202251CCE5}" type="sibTrans" cxnId="{62F6BE90-5E6D-4B4C-9C1B-E0CEC003816F}">
      <dgm:prSet/>
      <dgm:spPr/>
      <dgm:t>
        <a:bodyPr/>
        <a:lstStyle/>
        <a:p>
          <a:endParaRPr lang="fi-FI"/>
        </a:p>
      </dgm:t>
    </dgm:pt>
    <dgm:pt modelId="{44AA71EB-ABC1-45E2-BE99-38027520E908}" type="pres">
      <dgm:prSet presAssocID="{D2632368-1AB8-4A97-B424-A461C208395D}" presName="Name0" presStyleCnt="0">
        <dgm:presLayoutVars>
          <dgm:chMax val="4"/>
          <dgm:resizeHandles val="exact"/>
        </dgm:presLayoutVars>
      </dgm:prSet>
      <dgm:spPr/>
      <dgm:t>
        <a:bodyPr/>
        <a:lstStyle/>
        <a:p>
          <a:endParaRPr lang="fi-FI"/>
        </a:p>
      </dgm:t>
    </dgm:pt>
    <dgm:pt modelId="{DE4C6938-8FD3-4C1C-B28D-A765033BB9C6}" type="pres">
      <dgm:prSet presAssocID="{D2632368-1AB8-4A97-B424-A461C208395D}" presName="ellipse" presStyleLbl="trBgShp" presStyleIdx="0" presStyleCnt="1" custScaleX="119194" custLinFactNeighborX="-4425" custLinFactNeighborY="-7126"/>
      <dgm:spPr/>
    </dgm:pt>
    <dgm:pt modelId="{5EA19BBD-0E14-4DA8-8C39-D190C35510CF}" type="pres">
      <dgm:prSet presAssocID="{D2632368-1AB8-4A97-B424-A461C208395D}" presName="arrow1" presStyleLbl="fgShp" presStyleIdx="0" presStyleCnt="1" custLinFactNeighborX="5096" custLinFactNeighborY="-62937"/>
      <dgm:spPr/>
    </dgm:pt>
    <dgm:pt modelId="{4AAC1AF1-A82B-41E0-966C-90EED7A02BD0}" type="pres">
      <dgm:prSet presAssocID="{D2632368-1AB8-4A97-B424-A461C208395D}" presName="rectangle" presStyleLbl="revTx" presStyleIdx="0" presStyleCnt="1" custScaleX="145080" custScaleY="200160" custLinFactNeighborX="-3684" custLinFactNeighborY="25657">
        <dgm:presLayoutVars>
          <dgm:bulletEnabled val="1"/>
        </dgm:presLayoutVars>
      </dgm:prSet>
      <dgm:spPr/>
      <dgm:t>
        <a:bodyPr/>
        <a:lstStyle/>
        <a:p>
          <a:endParaRPr lang="fi-FI"/>
        </a:p>
      </dgm:t>
    </dgm:pt>
    <dgm:pt modelId="{F3A5ABED-AF89-4757-84C5-8EE478F9FFDB}" type="pres">
      <dgm:prSet presAssocID="{5E25E2FB-FBBB-4E7D-984A-E8730A284076}" presName="item1" presStyleLbl="node1" presStyleIdx="0" presStyleCnt="3" custScaleX="163026" custScaleY="109713">
        <dgm:presLayoutVars>
          <dgm:bulletEnabled val="1"/>
        </dgm:presLayoutVars>
      </dgm:prSet>
      <dgm:spPr/>
      <dgm:t>
        <a:bodyPr/>
        <a:lstStyle/>
        <a:p>
          <a:endParaRPr lang="fi-FI"/>
        </a:p>
      </dgm:t>
    </dgm:pt>
    <dgm:pt modelId="{063FA4D7-D1D8-4EA8-A97A-AA008EAF23D1}" type="pres">
      <dgm:prSet presAssocID="{890E2AED-18A7-4FD7-817A-8A319D702121}" presName="item2" presStyleLbl="node1" presStyleIdx="1" presStyleCnt="3" custScaleX="145394" custScaleY="117876" custLinFactX="23475" custLinFactNeighborX="100000" custLinFactNeighborY="-1152">
        <dgm:presLayoutVars>
          <dgm:bulletEnabled val="1"/>
        </dgm:presLayoutVars>
      </dgm:prSet>
      <dgm:spPr/>
      <dgm:t>
        <a:bodyPr/>
        <a:lstStyle/>
        <a:p>
          <a:endParaRPr lang="fi-FI"/>
        </a:p>
      </dgm:t>
    </dgm:pt>
    <dgm:pt modelId="{9781FECD-3B2F-4B6C-8651-68AFB8E3E69D}" type="pres">
      <dgm:prSet presAssocID="{003CBB0E-A8D9-4591-995D-6EBE0B90CF76}" presName="item3" presStyleLbl="node1" presStyleIdx="2" presStyleCnt="3" custScaleX="114613" custScaleY="116266" custLinFactNeighborX="-89123" custLinFactNeighborY="29527">
        <dgm:presLayoutVars>
          <dgm:bulletEnabled val="1"/>
        </dgm:presLayoutVars>
      </dgm:prSet>
      <dgm:spPr/>
      <dgm:t>
        <a:bodyPr/>
        <a:lstStyle/>
        <a:p>
          <a:endParaRPr lang="fi-FI"/>
        </a:p>
      </dgm:t>
    </dgm:pt>
    <dgm:pt modelId="{D55D5004-BF85-44DE-B1C4-4B4740C3F0BA}" type="pres">
      <dgm:prSet presAssocID="{D2632368-1AB8-4A97-B424-A461C208395D}" presName="funnel" presStyleLbl="trAlignAcc1" presStyleIdx="0" presStyleCnt="1" custScaleX="105954" custScaleY="105195" custLinFactNeighborX="1345" custLinFactNeighborY="1722"/>
      <dgm:spPr/>
    </dgm:pt>
  </dgm:ptLst>
  <dgm:cxnLst>
    <dgm:cxn modelId="{62F6BE90-5E6D-4B4C-9C1B-E0CEC003816F}" srcId="{D2632368-1AB8-4A97-B424-A461C208395D}" destId="{003CBB0E-A8D9-4591-995D-6EBE0B90CF76}" srcOrd="3" destOrd="0" parTransId="{768188E6-9D22-406D-80BB-F213572D03E1}" sibTransId="{D4538BB1-8E79-4905-8A6F-AA202251CCE5}"/>
    <dgm:cxn modelId="{6AE91992-5418-4527-89B8-2550E39FE561}" type="presOf" srcId="{5E25E2FB-FBBB-4E7D-984A-E8730A284076}" destId="{063FA4D7-D1D8-4EA8-A97A-AA008EAF23D1}" srcOrd="0" destOrd="0" presId="urn:microsoft.com/office/officeart/2005/8/layout/funnel1"/>
    <dgm:cxn modelId="{56736B96-0D92-4295-8261-8AE38C43EFD9}" srcId="{D2632368-1AB8-4A97-B424-A461C208395D}" destId="{890E2AED-18A7-4FD7-817A-8A319D702121}" srcOrd="2" destOrd="0" parTransId="{E33D2462-5932-411D-95B3-C1E064F9F766}" sibTransId="{0A630B62-CA31-4954-B090-21E099C4D060}"/>
    <dgm:cxn modelId="{FE475E62-C306-4B16-90B2-391CCD177B19}" srcId="{D2632368-1AB8-4A97-B424-A461C208395D}" destId="{CA4D85E5-2814-44C3-BE46-8B824BF53D93}" srcOrd="0" destOrd="0" parTransId="{397A7132-EE07-43E8-8B3B-1E64B98AD254}" sibTransId="{B96DAA1A-7845-4D3E-B840-50FD08AFF3D2}"/>
    <dgm:cxn modelId="{0273853A-38C9-491C-BDEC-1265BAF6D40E}" type="presOf" srcId="{890E2AED-18A7-4FD7-817A-8A319D702121}" destId="{F3A5ABED-AF89-4757-84C5-8EE478F9FFDB}" srcOrd="0" destOrd="0" presId="urn:microsoft.com/office/officeart/2005/8/layout/funnel1"/>
    <dgm:cxn modelId="{B04A298C-A620-4F49-95D9-5556818993C1}" type="presOf" srcId="{CA4D85E5-2814-44C3-BE46-8B824BF53D93}" destId="{9781FECD-3B2F-4B6C-8651-68AFB8E3E69D}" srcOrd="0" destOrd="0" presId="urn:microsoft.com/office/officeart/2005/8/layout/funnel1"/>
    <dgm:cxn modelId="{3DEB61C1-5957-4728-ACAD-13C5CEA781FC}" type="presOf" srcId="{D2632368-1AB8-4A97-B424-A461C208395D}" destId="{44AA71EB-ABC1-45E2-BE99-38027520E908}" srcOrd="0" destOrd="0" presId="urn:microsoft.com/office/officeart/2005/8/layout/funnel1"/>
    <dgm:cxn modelId="{1470AFB8-6654-4DC7-BCFE-83C442723BAD}" srcId="{D2632368-1AB8-4A97-B424-A461C208395D}" destId="{5E25E2FB-FBBB-4E7D-984A-E8730A284076}" srcOrd="1" destOrd="0" parTransId="{5C51D84F-28FA-4372-93B0-D28B542A9676}" sibTransId="{4E5B1249-7704-473B-89DE-F1D8852D7E89}"/>
    <dgm:cxn modelId="{6D4AEF67-5EE2-44A1-A35D-96DBC84ED1A3}" type="presOf" srcId="{003CBB0E-A8D9-4591-995D-6EBE0B90CF76}" destId="{4AAC1AF1-A82B-41E0-966C-90EED7A02BD0}" srcOrd="0" destOrd="0" presId="urn:microsoft.com/office/officeart/2005/8/layout/funnel1"/>
    <dgm:cxn modelId="{0398CF23-9B0B-4449-AFDA-881B1598898A}" type="presParOf" srcId="{44AA71EB-ABC1-45E2-BE99-38027520E908}" destId="{DE4C6938-8FD3-4C1C-B28D-A765033BB9C6}" srcOrd="0" destOrd="0" presId="urn:microsoft.com/office/officeart/2005/8/layout/funnel1"/>
    <dgm:cxn modelId="{681B71B8-E474-4D42-B7E5-FC4B978CE913}" type="presParOf" srcId="{44AA71EB-ABC1-45E2-BE99-38027520E908}" destId="{5EA19BBD-0E14-4DA8-8C39-D190C35510CF}" srcOrd="1" destOrd="0" presId="urn:microsoft.com/office/officeart/2005/8/layout/funnel1"/>
    <dgm:cxn modelId="{E28FF2EB-07B1-4AF0-A8D7-DE10F0EAD229}" type="presParOf" srcId="{44AA71EB-ABC1-45E2-BE99-38027520E908}" destId="{4AAC1AF1-A82B-41E0-966C-90EED7A02BD0}" srcOrd="2" destOrd="0" presId="urn:microsoft.com/office/officeart/2005/8/layout/funnel1"/>
    <dgm:cxn modelId="{8841F177-15F9-42C0-918D-20C31DB08596}" type="presParOf" srcId="{44AA71EB-ABC1-45E2-BE99-38027520E908}" destId="{F3A5ABED-AF89-4757-84C5-8EE478F9FFDB}" srcOrd="3" destOrd="0" presId="urn:microsoft.com/office/officeart/2005/8/layout/funnel1"/>
    <dgm:cxn modelId="{424269D3-6D68-4B65-BB57-A87AF87EF99C}" type="presParOf" srcId="{44AA71EB-ABC1-45E2-BE99-38027520E908}" destId="{063FA4D7-D1D8-4EA8-A97A-AA008EAF23D1}" srcOrd="4" destOrd="0" presId="urn:microsoft.com/office/officeart/2005/8/layout/funnel1"/>
    <dgm:cxn modelId="{2AE84A64-EA03-404B-9357-8748A6C75AA1}" type="presParOf" srcId="{44AA71EB-ABC1-45E2-BE99-38027520E908}" destId="{9781FECD-3B2F-4B6C-8651-68AFB8E3E69D}" srcOrd="5" destOrd="0" presId="urn:microsoft.com/office/officeart/2005/8/layout/funnel1"/>
    <dgm:cxn modelId="{21AE02AD-B3CD-4231-B57A-A49E970FEDAE}" type="presParOf" srcId="{44AA71EB-ABC1-45E2-BE99-38027520E908}" destId="{D55D5004-BF85-44DE-B1C4-4B4740C3F0BA}" srcOrd="6" destOrd="0" presId="urn:microsoft.com/office/officeart/2005/8/layout/funnel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D7EE029-37CE-45D0-BE5E-2367DF836F19}" type="doc">
      <dgm:prSet loTypeId="urn:microsoft.com/office/officeart/2011/layout/ConvergingText#1" loCatId="process" qsTypeId="urn:microsoft.com/office/officeart/2005/8/quickstyle/simple1" qsCatId="simple" csTypeId="urn:microsoft.com/office/officeart/2005/8/colors/accent1_2" csCatId="accent1" phldr="1"/>
      <dgm:spPr/>
      <dgm:t>
        <a:bodyPr/>
        <a:lstStyle/>
        <a:p>
          <a:endParaRPr lang="fi-FI"/>
        </a:p>
      </dgm:t>
    </dgm:pt>
    <dgm:pt modelId="{2E549A53-2FEA-446E-991E-CF7F886AC529}">
      <dgm:prSet phldrT="[Text]"/>
      <dgm:spPr/>
      <dgm:t>
        <a:bodyPr/>
        <a:lstStyle/>
        <a:p>
          <a:r>
            <a:rPr lang="fi-FI" dirty="0" smtClean="0"/>
            <a:t>Työpaja</a:t>
          </a:r>
          <a:endParaRPr lang="fi-FI" dirty="0"/>
        </a:p>
      </dgm:t>
    </dgm:pt>
    <dgm:pt modelId="{080DBF37-638E-4BFD-AF2A-37DFEF109DEA}" type="parTrans" cxnId="{2FB83FFF-BA0D-451D-B385-71FC44ADD02A}">
      <dgm:prSet/>
      <dgm:spPr/>
      <dgm:t>
        <a:bodyPr/>
        <a:lstStyle/>
        <a:p>
          <a:endParaRPr lang="fi-FI"/>
        </a:p>
      </dgm:t>
    </dgm:pt>
    <dgm:pt modelId="{2EC9A8EA-FFF0-4EAC-9854-749330AD50EE}" type="sibTrans" cxnId="{2FB83FFF-BA0D-451D-B385-71FC44ADD02A}">
      <dgm:prSet/>
      <dgm:spPr/>
      <dgm:t>
        <a:bodyPr/>
        <a:lstStyle/>
        <a:p>
          <a:endParaRPr lang="fi-FI"/>
        </a:p>
      </dgm:t>
    </dgm:pt>
    <dgm:pt modelId="{5E64269E-3205-420C-97C3-062BA75C52E2}">
      <dgm:prSet phldrT="[Text]"/>
      <dgm:spPr/>
      <dgm:t>
        <a:bodyPr/>
        <a:lstStyle/>
        <a:p>
          <a:r>
            <a:rPr lang="fi-FI" dirty="0" smtClean="0"/>
            <a:t>tilaus  tai   idea</a:t>
          </a:r>
          <a:endParaRPr lang="fi-FI" dirty="0"/>
        </a:p>
      </dgm:t>
    </dgm:pt>
    <dgm:pt modelId="{B0175E33-5072-40B1-A5CC-04317DA07659}" type="parTrans" cxnId="{34A20387-0B05-4814-BDB0-6331F7B8094B}">
      <dgm:prSet/>
      <dgm:spPr/>
      <dgm:t>
        <a:bodyPr/>
        <a:lstStyle/>
        <a:p>
          <a:endParaRPr lang="fi-FI"/>
        </a:p>
      </dgm:t>
    </dgm:pt>
    <dgm:pt modelId="{6EAC4187-823D-415B-874E-BBAAB751E475}" type="sibTrans" cxnId="{34A20387-0B05-4814-BDB0-6331F7B8094B}">
      <dgm:prSet/>
      <dgm:spPr/>
      <dgm:t>
        <a:bodyPr/>
        <a:lstStyle/>
        <a:p>
          <a:endParaRPr lang="fi-FI"/>
        </a:p>
      </dgm:t>
    </dgm:pt>
    <dgm:pt modelId="{36A5919B-6AED-4CEF-A0FC-B49D70BC4CAE}">
      <dgm:prSet phldrT="[Text]"/>
      <dgm:spPr/>
      <dgm:t>
        <a:bodyPr/>
        <a:lstStyle/>
        <a:p>
          <a:r>
            <a:rPr lang="fi-FI" dirty="0" smtClean="0"/>
            <a:t>Yhteistyökumppanit  ja yhteisö (yleisö)</a:t>
          </a:r>
          <a:endParaRPr lang="fi-FI" dirty="0"/>
        </a:p>
      </dgm:t>
    </dgm:pt>
    <dgm:pt modelId="{5A6F345F-A7F0-4F02-B5F2-8ADC5A95D0AB}" type="parTrans" cxnId="{DD938890-F1D6-4477-957D-C83BEA519A24}">
      <dgm:prSet/>
      <dgm:spPr/>
      <dgm:t>
        <a:bodyPr/>
        <a:lstStyle/>
        <a:p>
          <a:endParaRPr lang="fi-FI"/>
        </a:p>
      </dgm:t>
    </dgm:pt>
    <dgm:pt modelId="{7B24D97D-D0FD-487D-97BE-0FB61C458131}" type="sibTrans" cxnId="{DD938890-F1D6-4477-957D-C83BEA519A24}">
      <dgm:prSet/>
      <dgm:spPr/>
      <dgm:t>
        <a:bodyPr/>
        <a:lstStyle/>
        <a:p>
          <a:endParaRPr lang="fi-FI"/>
        </a:p>
      </dgm:t>
    </dgm:pt>
    <dgm:pt modelId="{BE23D2F7-8072-4BF5-A4C4-8D0EF342B86C}">
      <dgm:prSet phldrT="[Text]"/>
      <dgm:spPr/>
      <dgm:t>
        <a:bodyPr/>
        <a:lstStyle/>
        <a:p>
          <a:r>
            <a:rPr lang="fi-FI" dirty="0" smtClean="0"/>
            <a:t>Työtapa, harjoitteet  ja harjoittelu</a:t>
          </a:r>
          <a:endParaRPr lang="fi-FI" dirty="0"/>
        </a:p>
      </dgm:t>
    </dgm:pt>
    <dgm:pt modelId="{E8B52404-349C-4F57-8174-7E683378C82F}" type="parTrans" cxnId="{DDB35F0A-5860-479F-B772-F161626FCBCB}">
      <dgm:prSet/>
      <dgm:spPr/>
      <dgm:t>
        <a:bodyPr/>
        <a:lstStyle/>
        <a:p>
          <a:endParaRPr lang="fi-FI"/>
        </a:p>
      </dgm:t>
    </dgm:pt>
    <dgm:pt modelId="{9438D6AD-9EA7-4CDF-B759-9881F3BFDE56}" type="sibTrans" cxnId="{DDB35F0A-5860-479F-B772-F161626FCBCB}">
      <dgm:prSet/>
      <dgm:spPr/>
      <dgm:t>
        <a:bodyPr/>
        <a:lstStyle/>
        <a:p>
          <a:endParaRPr lang="fi-FI"/>
        </a:p>
      </dgm:t>
    </dgm:pt>
    <dgm:pt modelId="{A70ED03B-8135-45CD-9C64-500D9E3AC733}" type="pres">
      <dgm:prSet presAssocID="{7D7EE029-37CE-45D0-BE5E-2367DF836F19}" presName="Name0" presStyleCnt="0">
        <dgm:presLayoutVars>
          <dgm:chMax/>
          <dgm:chPref val="1"/>
          <dgm:dir/>
          <dgm:animOne val="branch"/>
          <dgm:animLvl val="lvl"/>
          <dgm:resizeHandles/>
        </dgm:presLayoutVars>
      </dgm:prSet>
      <dgm:spPr/>
      <dgm:t>
        <a:bodyPr/>
        <a:lstStyle/>
        <a:p>
          <a:endParaRPr lang="fi-FI"/>
        </a:p>
      </dgm:t>
    </dgm:pt>
    <dgm:pt modelId="{C861C19D-0426-4BC7-93AB-320D1F77B7B1}" type="pres">
      <dgm:prSet presAssocID="{2E549A53-2FEA-446E-991E-CF7F886AC529}" presName="composite" presStyleCnt="0"/>
      <dgm:spPr/>
    </dgm:pt>
    <dgm:pt modelId="{652EC583-35AC-4579-BB7B-9C5D2B415BB7}" type="pres">
      <dgm:prSet presAssocID="{2E549A53-2FEA-446E-991E-CF7F886AC529}" presName="ParentAccent1" presStyleLbl="alignNode1" presStyleIdx="0" presStyleCnt="34"/>
      <dgm:spPr/>
    </dgm:pt>
    <dgm:pt modelId="{B8C875D4-4C8D-49A0-A2F5-AC78A6085F58}" type="pres">
      <dgm:prSet presAssocID="{2E549A53-2FEA-446E-991E-CF7F886AC529}" presName="ParentAccent2" presStyleLbl="alignNode1" presStyleIdx="1" presStyleCnt="34"/>
      <dgm:spPr/>
    </dgm:pt>
    <dgm:pt modelId="{A7A7007F-9A43-4B8A-9F6E-EFEB9F4B5BAB}" type="pres">
      <dgm:prSet presAssocID="{2E549A53-2FEA-446E-991E-CF7F886AC529}" presName="ParentAccent3" presStyleLbl="alignNode1" presStyleIdx="2" presStyleCnt="34"/>
      <dgm:spPr/>
    </dgm:pt>
    <dgm:pt modelId="{60909A37-0EFB-47D2-98BA-7BE57D08E108}" type="pres">
      <dgm:prSet presAssocID="{2E549A53-2FEA-446E-991E-CF7F886AC529}" presName="ParentAccent4" presStyleLbl="alignNode1" presStyleIdx="3" presStyleCnt="34"/>
      <dgm:spPr/>
    </dgm:pt>
    <dgm:pt modelId="{0AF36399-75BF-47B8-BB7E-FA33675F6BC7}" type="pres">
      <dgm:prSet presAssocID="{2E549A53-2FEA-446E-991E-CF7F886AC529}" presName="ParentAccent5" presStyleLbl="alignNode1" presStyleIdx="4" presStyleCnt="34"/>
      <dgm:spPr/>
    </dgm:pt>
    <dgm:pt modelId="{199AD086-544E-49A8-BEC7-C548ED066E96}" type="pres">
      <dgm:prSet presAssocID="{2E549A53-2FEA-446E-991E-CF7F886AC529}" presName="ParentAccent6" presStyleLbl="alignNode1" presStyleIdx="5" presStyleCnt="34"/>
      <dgm:spPr/>
    </dgm:pt>
    <dgm:pt modelId="{481D521D-C59E-4BE8-B6F9-F46D557AF1C1}" type="pres">
      <dgm:prSet presAssocID="{2E549A53-2FEA-446E-991E-CF7F886AC529}" presName="ParentAccent7" presStyleLbl="alignNode1" presStyleIdx="6" presStyleCnt="34"/>
      <dgm:spPr/>
    </dgm:pt>
    <dgm:pt modelId="{BF16D03A-7E6C-4C36-AA47-E481AC57CA02}" type="pres">
      <dgm:prSet presAssocID="{2E549A53-2FEA-446E-991E-CF7F886AC529}" presName="ParentAccent8" presStyleLbl="alignNode1" presStyleIdx="7" presStyleCnt="34"/>
      <dgm:spPr/>
    </dgm:pt>
    <dgm:pt modelId="{85CD364A-77A8-4C0C-9713-D2DC7DBBF251}" type="pres">
      <dgm:prSet presAssocID="{2E549A53-2FEA-446E-991E-CF7F886AC529}" presName="ParentAccent9" presStyleLbl="alignNode1" presStyleIdx="8" presStyleCnt="34"/>
      <dgm:spPr/>
    </dgm:pt>
    <dgm:pt modelId="{70D26B8F-39DD-43EB-9B45-AA7395E0103C}" type="pres">
      <dgm:prSet presAssocID="{2E549A53-2FEA-446E-991E-CF7F886AC529}" presName="ParentAccent10" presStyleLbl="alignNode1" presStyleIdx="9" presStyleCnt="34"/>
      <dgm:spPr/>
    </dgm:pt>
    <dgm:pt modelId="{5578A5E3-E157-48DA-BDDD-5F0FB5283473}" type="pres">
      <dgm:prSet presAssocID="{2E549A53-2FEA-446E-991E-CF7F886AC529}" presName="Parent" presStyleLbl="alignNode1" presStyleIdx="10" presStyleCnt="34" custLinFactNeighborX="14644" custLinFactNeighborY="-7953">
        <dgm:presLayoutVars>
          <dgm:chMax val="5"/>
          <dgm:chPref val="3"/>
          <dgm:bulletEnabled val="1"/>
        </dgm:presLayoutVars>
      </dgm:prSet>
      <dgm:spPr/>
      <dgm:t>
        <a:bodyPr/>
        <a:lstStyle/>
        <a:p>
          <a:endParaRPr lang="fi-FI"/>
        </a:p>
      </dgm:t>
    </dgm:pt>
    <dgm:pt modelId="{479D2BB3-5FEC-4BA7-B2A2-C0B706257D3C}" type="pres">
      <dgm:prSet presAssocID="{5E64269E-3205-420C-97C3-062BA75C52E2}" presName="Child1Accent1" presStyleLbl="alignNode1" presStyleIdx="11" presStyleCnt="34"/>
      <dgm:spPr/>
    </dgm:pt>
    <dgm:pt modelId="{43C3E05D-2298-4120-88F8-FDF38D84C3EC}" type="pres">
      <dgm:prSet presAssocID="{5E64269E-3205-420C-97C3-062BA75C52E2}" presName="Child1Accent2" presStyleLbl="alignNode1" presStyleIdx="12" presStyleCnt="34"/>
      <dgm:spPr/>
    </dgm:pt>
    <dgm:pt modelId="{8146BA67-5F3B-41E3-85EF-F1E63B4D75AA}" type="pres">
      <dgm:prSet presAssocID="{5E64269E-3205-420C-97C3-062BA75C52E2}" presName="Child1Accent3" presStyleLbl="alignNode1" presStyleIdx="13" presStyleCnt="34"/>
      <dgm:spPr/>
    </dgm:pt>
    <dgm:pt modelId="{5A6E3DA3-A4BB-424E-BBCE-6ADA2430ED65}" type="pres">
      <dgm:prSet presAssocID="{5E64269E-3205-420C-97C3-062BA75C52E2}" presName="Child1Accent4" presStyleLbl="alignNode1" presStyleIdx="14" presStyleCnt="34"/>
      <dgm:spPr/>
    </dgm:pt>
    <dgm:pt modelId="{E8773DD6-9CCC-4E72-8BF9-A28BB65F6051}" type="pres">
      <dgm:prSet presAssocID="{5E64269E-3205-420C-97C3-062BA75C52E2}" presName="Child1Accent5" presStyleLbl="alignNode1" presStyleIdx="15" presStyleCnt="34"/>
      <dgm:spPr/>
    </dgm:pt>
    <dgm:pt modelId="{8F5C0566-70A1-4DA8-B69D-8F652ADFACDB}" type="pres">
      <dgm:prSet presAssocID="{5E64269E-3205-420C-97C3-062BA75C52E2}" presName="Child1Accent6" presStyleLbl="alignNode1" presStyleIdx="16" presStyleCnt="34"/>
      <dgm:spPr/>
    </dgm:pt>
    <dgm:pt modelId="{F14868C3-C761-4749-AD11-0CBC48199A32}" type="pres">
      <dgm:prSet presAssocID="{5E64269E-3205-420C-97C3-062BA75C52E2}" presName="Child1Accent7" presStyleLbl="alignNode1" presStyleIdx="17" presStyleCnt="34"/>
      <dgm:spPr/>
    </dgm:pt>
    <dgm:pt modelId="{29A37D36-D49A-491D-84E8-D398A4F7DE8D}" type="pres">
      <dgm:prSet presAssocID="{5E64269E-3205-420C-97C3-062BA75C52E2}" presName="Child1Accent8" presStyleLbl="alignNode1" presStyleIdx="18" presStyleCnt="34"/>
      <dgm:spPr/>
    </dgm:pt>
    <dgm:pt modelId="{6B24CBEC-302E-4199-95AF-6F25D81C7EA9}" type="pres">
      <dgm:prSet presAssocID="{5E64269E-3205-420C-97C3-062BA75C52E2}" presName="Child1Accent9" presStyleLbl="alignNode1" presStyleIdx="19" presStyleCnt="34"/>
      <dgm:spPr/>
    </dgm:pt>
    <dgm:pt modelId="{372238C9-EA59-4F37-8DF9-112D04605356}" type="pres">
      <dgm:prSet presAssocID="{5E64269E-3205-420C-97C3-062BA75C52E2}" presName="Child1" presStyleLbl="revTx" presStyleIdx="0" presStyleCnt="3">
        <dgm:presLayoutVars>
          <dgm:chMax/>
          <dgm:chPref val="0"/>
          <dgm:bulletEnabled val="1"/>
        </dgm:presLayoutVars>
      </dgm:prSet>
      <dgm:spPr/>
      <dgm:t>
        <a:bodyPr/>
        <a:lstStyle/>
        <a:p>
          <a:endParaRPr lang="fi-FI"/>
        </a:p>
      </dgm:t>
    </dgm:pt>
    <dgm:pt modelId="{7C414CCC-71A8-4781-84B1-A89FF61B57D4}" type="pres">
      <dgm:prSet presAssocID="{36A5919B-6AED-4CEF-A0FC-B49D70BC4CAE}" presName="Child2Accent1" presStyleLbl="alignNode1" presStyleIdx="20" presStyleCnt="34"/>
      <dgm:spPr/>
    </dgm:pt>
    <dgm:pt modelId="{142C3C12-EA91-4BB6-882F-EDD447F15113}" type="pres">
      <dgm:prSet presAssocID="{36A5919B-6AED-4CEF-A0FC-B49D70BC4CAE}" presName="Child2Accent2" presStyleLbl="alignNode1" presStyleIdx="21" presStyleCnt="34"/>
      <dgm:spPr/>
    </dgm:pt>
    <dgm:pt modelId="{3EB73EF9-5EDC-45B5-BC47-7C06B57B40CB}" type="pres">
      <dgm:prSet presAssocID="{36A5919B-6AED-4CEF-A0FC-B49D70BC4CAE}" presName="Child2Accent3" presStyleLbl="alignNode1" presStyleIdx="22" presStyleCnt="34"/>
      <dgm:spPr/>
    </dgm:pt>
    <dgm:pt modelId="{A13B6916-E472-4528-BC20-3C9E3AB4CCFE}" type="pres">
      <dgm:prSet presAssocID="{36A5919B-6AED-4CEF-A0FC-B49D70BC4CAE}" presName="Child2Accent4" presStyleLbl="alignNode1" presStyleIdx="23" presStyleCnt="34"/>
      <dgm:spPr/>
    </dgm:pt>
    <dgm:pt modelId="{2A343BA5-BE0D-4BBB-B2E0-6828272E8C5B}" type="pres">
      <dgm:prSet presAssocID="{36A5919B-6AED-4CEF-A0FC-B49D70BC4CAE}" presName="Child2Accent5" presStyleLbl="alignNode1" presStyleIdx="24" presStyleCnt="34"/>
      <dgm:spPr/>
    </dgm:pt>
    <dgm:pt modelId="{0EE7051E-6578-4774-A9E3-6ED68624248A}" type="pres">
      <dgm:prSet presAssocID="{36A5919B-6AED-4CEF-A0FC-B49D70BC4CAE}" presName="Child2Accent6" presStyleLbl="alignNode1" presStyleIdx="25" presStyleCnt="34"/>
      <dgm:spPr/>
    </dgm:pt>
    <dgm:pt modelId="{518B6A8D-777C-40CA-88D5-5A229FC777B5}" type="pres">
      <dgm:prSet presAssocID="{36A5919B-6AED-4CEF-A0FC-B49D70BC4CAE}" presName="Child2Accent7" presStyleLbl="alignNode1" presStyleIdx="26" presStyleCnt="34"/>
      <dgm:spPr/>
    </dgm:pt>
    <dgm:pt modelId="{408D3F30-EECD-4D03-BED7-DCC767B86462}" type="pres">
      <dgm:prSet presAssocID="{36A5919B-6AED-4CEF-A0FC-B49D70BC4CAE}" presName="Child2" presStyleLbl="revTx" presStyleIdx="1" presStyleCnt="3">
        <dgm:presLayoutVars>
          <dgm:chMax/>
          <dgm:chPref val="0"/>
          <dgm:bulletEnabled val="1"/>
        </dgm:presLayoutVars>
      </dgm:prSet>
      <dgm:spPr/>
      <dgm:t>
        <a:bodyPr/>
        <a:lstStyle/>
        <a:p>
          <a:endParaRPr lang="fi-FI"/>
        </a:p>
      </dgm:t>
    </dgm:pt>
    <dgm:pt modelId="{323779D4-AAF5-492C-BA84-D40F951393A1}" type="pres">
      <dgm:prSet presAssocID="{BE23D2F7-8072-4BF5-A4C4-8D0EF342B86C}" presName="Child3Accent1" presStyleLbl="alignNode1" presStyleIdx="27" presStyleCnt="34"/>
      <dgm:spPr/>
    </dgm:pt>
    <dgm:pt modelId="{32B49310-FC37-4C92-B84E-374DEA65C438}" type="pres">
      <dgm:prSet presAssocID="{BE23D2F7-8072-4BF5-A4C4-8D0EF342B86C}" presName="Child3Accent2" presStyleLbl="alignNode1" presStyleIdx="28" presStyleCnt="34"/>
      <dgm:spPr/>
    </dgm:pt>
    <dgm:pt modelId="{81CFDDD4-8AB0-4AEC-ABA9-C8E8B26152A2}" type="pres">
      <dgm:prSet presAssocID="{BE23D2F7-8072-4BF5-A4C4-8D0EF342B86C}" presName="Child3Accent3" presStyleLbl="alignNode1" presStyleIdx="29" presStyleCnt="34"/>
      <dgm:spPr/>
    </dgm:pt>
    <dgm:pt modelId="{70E1D416-D10F-4C7A-8B75-270E2E19DECD}" type="pres">
      <dgm:prSet presAssocID="{BE23D2F7-8072-4BF5-A4C4-8D0EF342B86C}" presName="Child3Accent4" presStyleLbl="alignNode1" presStyleIdx="30" presStyleCnt="34"/>
      <dgm:spPr/>
    </dgm:pt>
    <dgm:pt modelId="{61C5C083-2C17-4DA0-96FC-43A33981B040}" type="pres">
      <dgm:prSet presAssocID="{BE23D2F7-8072-4BF5-A4C4-8D0EF342B86C}" presName="Child3Accent5" presStyleLbl="alignNode1" presStyleIdx="31" presStyleCnt="34"/>
      <dgm:spPr/>
    </dgm:pt>
    <dgm:pt modelId="{AA911AC4-C906-4C3C-8705-3A239D875C52}" type="pres">
      <dgm:prSet presAssocID="{BE23D2F7-8072-4BF5-A4C4-8D0EF342B86C}" presName="Child3Accent6" presStyleLbl="alignNode1" presStyleIdx="32" presStyleCnt="34"/>
      <dgm:spPr/>
    </dgm:pt>
    <dgm:pt modelId="{8BA147E1-97D3-4381-9175-C3720CE49C32}" type="pres">
      <dgm:prSet presAssocID="{BE23D2F7-8072-4BF5-A4C4-8D0EF342B86C}" presName="Child3Accent7" presStyleLbl="alignNode1" presStyleIdx="33" presStyleCnt="34"/>
      <dgm:spPr/>
    </dgm:pt>
    <dgm:pt modelId="{E4D331DE-83C7-418F-9C60-668ED04C34CC}" type="pres">
      <dgm:prSet presAssocID="{BE23D2F7-8072-4BF5-A4C4-8D0EF342B86C}" presName="Child3" presStyleLbl="revTx" presStyleIdx="2" presStyleCnt="3">
        <dgm:presLayoutVars>
          <dgm:chMax/>
          <dgm:chPref val="0"/>
          <dgm:bulletEnabled val="1"/>
        </dgm:presLayoutVars>
      </dgm:prSet>
      <dgm:spPr/>
      <dgm:t>
        <a:bodyPr/>
        <a:lstStyle/>
        <a:p>
          <a:endParaRPr lang="fi-FI"/>
        </a:p>
      </dgm:t>
    </dgm:pt>
  </dgm:ptLst>
  <dgm:cxnLst>
    <dgm:cxn modelId="{34A20387-0B05-4814-BDB0-6331F7B8094B}" srcId="{2E549A53-2FEA-446E-991E-CF7F886AC529}" destId="{5E64269E-3205-420C-97C3-062BA75C52E2}" srcOrd="0" destOrd="0" parTransId="{B0175E33-5072-40B1-A5CC-04317DA07659}" sibTransId="{6EAC4187-823D-415B-874E-BBAAB751E475}"/>
    <dgm:cxn modelId="{DD938890-F1D6-4477-957D-C83BEA519A24}" srcId="{2E549A53-2FEA-446E-991E-CF7F886AC529}" destId="{36A5919B-6AED-4CEF-A0FC-B49D70BC4CAE}" srcOrd="1" destOrd="0" parTransId="{5A6F345F-A7F0-4F02-B5F2-8ADC5A95D0AB}" sibTransId="{7B24D97D-D0FD-487D-97BE-0FB61C458131}"/>
    <dgm:cxn modelId="{641B4763-339A-42C3-B0BA-99039C57ACC5}" type="presOf" srcId="{BE23D2F7-8072-4BF5-A4C4-8D0EF342B86C}" destId="{E4D331DE-83C7-418F-9C60-668ED04C34CC}" srcOrd="0" destOrd="0" presId="urn:microsoft.com/office/officeart/2011/layout/ConvergingText#1"/>
    <dgm:cxn modelId="{F18E0F66-5C59-47BD-9872-359C1B7DCE75}" type="presOf" srcId="{5E64269E-3205-420C-97C3-062BA75C52E2}" destId="{372238C9-EA59-4F37-8DF9-112D04605356}" srcOrd="0" destOrd="0" presId="urn:microsoft.com/office/officeart/2011/layout/ConvergingText#1"/>
    <dgm:cxn modelId="{9D5FD0E1-4A29-4885-9E8E-5EDB54C14B75}" type="presOf" srcId="{2E549A53-2FEA-446E-991E-CF7F886AC529}" destId="{5578A5E3-E157-48DA-BDDD-5F0FB5283473}" srcOrd="0" destOrd="0" presId="urn:microsoft.com/office/officeart/2011/layout/ConvergingText#1"/>
    <dgm:cxn modelId="{DDA8A0DD-4E55-45D9-9BA9-FD1D2276E129}" type="presOf" srcId="{36A5919B-6AED-4CEF-A0FC-B49D70BC4CAE}" destId="{408D3F30-EECD-4D03-BED7-DCC767B86462}" srcOrd="0" destOrd="0" presId="urn:microsoft.com/office/officeart/2011/layout/ConvergingText#1"/>
    <dgm:cxn modelId="{DDB35F0A-5860-479F-B772-F161626FCBCB}" srcId="{2E549A53-2FEA-446E-991E-CF7F886AC529}" destId="{BE23D2F7-8072-4BF5-A4C4-8D0EF342B86C}" srcOrd="2" destOrd="0" parTransId="{E8B52404-349C-4F57-8174-7E683378C82F}" sibTransId="{9438D6AD-9EA7-4CDF-B759-9881F3BFDE56}"/>
    <dgm:cxn modelId="{C0E26FE6-59ED-46A7-B190-25E453B8C3DF}" type="presOf" srcId="{7D7EE029-37CE-45D0-BE5E-2367DF836F19}" destId="{A70ED03B-8135-45CD-9C64-500D9E3AC733}" srcOrd="0" destOrd="0" presId="urn:microsoft.com/office/officeart/2011/layout/ConvergingText#1"/>
    <dgm:cxn modelId="{2FB83FFF-BA0D-451D-B385-71FC44ADD02A}" srcId="{7D7EE029-37CE-45D0-BE5E-2367DF836F19}" destId="{2E549A53-2FEA-446E-991E-CF7F886AC529}" srcOrd="0" destOrd="0" parTransId="{080DBF37-638E-4BFD-AF2A-37DFEF109DEA}" sibTransId="{2EC9A8EA-FFF0-4EAC-9854-749330AD50EE}"/>
    <dgm:cxn modelId="{2A7E5D07-73F0-4EC6-B936-2006A8DFB93A}" type="presParOf" srcId="{A70ED03B-8135-45CD-9C64-500D9E3AC733}" destId="{C861C19D-0426-4BC7-93AB-320D1F77B7B1}" srcOrd="0" destOrd="0" presId="urn:microsoft.com/office/officeart/2011/layout/ConvergingText#1"/>
    <dgm:cxn modelId="{3DFB1004-B249-4346-A1AB-E984D2394B29}" type="presParOf" srcId="{C861C19D-0426-4BC7-93AB-320D1F77B7B1}" destId="{652EC583-35AC-4579-BB7B-9C5D2B415BB7}" srcOrd="0" destOrd="0" presId="urn:microsoft.com/office/officeart/2011/layout/ConvergingText#1"/>
    <dgm:cxn modelId="{0DB40DCE-DF3A-4F00-BFB1-5B1EB1EF1344}" type="presParOf" srcId="{C861C19D-0426-4BC7-93AB-320D1F77B7B1}" destId="{B8C875D4-4C8D-49A0-A2F5-AC78A6085F58}" srcOrd="1" destOrd="0" presId="urn:microsoft.com/office/officeart/2011/layout/ConvergingText#1"/>
    <dgm:cxn modelId="{4ECDF5FD-94A7-4D01-A4A6-08B9052D0192}" type="presParOf" srcId="{C861C19D-0426-4BC7-93AB-320D1F77B7B1}" destId="{A7A7007F-9A43-4B8A-9F6E-EFEB9F4B5BAB}" srcOrd="2" destOrd="0" presId="urn:microsoft.com/office/officeart/2011/layout/ConvergingText#1"/>
    <dgm:cxn modelId="{DBA6F167-2FC7-4D70-941A-33E3130B8694}" type="presParOf" srcId="{C861C19D-0426-4BC7-93AB-320D1F77B7B1}" destId="{60909A37-0EFB-47D2-98BA-7BE57D08E108}" srcOrd="3" destOrd="0" presId="urn:microsoft.com/office/officeart/2011/layout/ConvergingText#1"/>
    <dgm:cxn modelId="{CBE11D3F-BBEE-40F5-9F3E-8DB0122B94EE}" type="presParOf" srcId="{C861C19D-0426-4BC7-93AB-320D1F77B7B1}" destId="{0AF36399-75BF-47B8-BB7E-FA33675F6BC7}" srcOrd="4" destOrd="0" presId="urn:microsoft.com/office/officeart/2011/layout/ConvergingText#1"/>
    <dgm:cxn modelId="{2000DCE3-86BC-48E4-B802-51E30DB802A4}" type="presParOf" srcId="{C861C19D-0426-4BC7-93AB-320D1F77B7B1}" destId="{199AD086-544E-49A8-BEC7-C548ED066E96}" srcOrd="5" destOrd="0" presId="urn:microsoft.com/office/officeart/2011/layout/ConvergingText#1"/>
    <dgm:cxn modelId="{6BA1127D-B0D4-419D-A355-4B3B157D3DA0}" type="presParOf" srcId="{C861C19D-0426-4BC7-93AB-320D1F77B7B1}" destId="{481D521D-C59E-4BE8-B6F9-F46D557AF1C1}" srcOrd="6" destOrd="0" presId="urn:microsoft.com/office/officeart/2011/layout/ConvergingText#1"/>
    <dgm:cxn modelId="{9E97170A-9868-4DCB-AAD7-5C55DC11C424}" type="presParOf" srcId="{C861C19D-0426-4BC7-93AB-320D1F77B7B1}" destId="{BF16D03A-7E6C-4C36-AA47-E481AC57CA02}" srcOrd="7" destOrd="0" presId="urn:microsoft.com/office/officeart/2011/layout/ConvergingText#1"/>
    <dgm:cxn modelId="{4411D03F-2281-4FB7-B125-AC2D4DFE3A5A}" type="presParOf" srcId="{C861C19D-0426-4BC7-93AB-320D1F77B7B1}" destId="{85CD364A-77A8-4C0C-9713-D2DC7DBBF251}" srcOrd="8" destOrd="0" presId="urn:microsoft.com/office/officeart/2011/layout/ConvergingText#1"/>
    <dgm:cxn modelId="{E3CDAC65-965E-43DE-9796-D3E1E5DEAD1E}" type="presParOf" srcId="{C861C19D-0426-4BC7-93AB-320D1F77B7B1}" destId="{70D26B8F-39DD-43EB-9B45-AA7395E0103C}" srcOrd="9" destOrd="0" presId="urn:microsoft.com/office/officeart/2011/layout/ConvergingText#1"/>
    <dgm:cxn modelId="{FF9ECEB0-A576-4CA9-8125-19DE41F8D0F1}" type="presParOf" srcId="{C861C19D-0426-4BC7-93AB-320D1F77B7B1}" destId="{5578A5E3-E157-48DA-BDDD-5F0FB5283473}" srcOrd="10" destOrd="0" presId="urn:microsoft.com/office/officeart/2011/layout/ConvergingText#1"/>
    <dgm:cxn modelId="{422A7A4B-6A97-486F-A903-3F4380B6B76E}" type="presParOf" srcId="{C861C19D-0426-4BC7-93AB-320D1F77B7B1}" destId="{479D2BB3-5FEC-4BA7-B2A2-C0B706257D3C}" srcOrd="11" destOrd="0" presId="urn:microsoft.com/office/officeart/2011/layout/ConvergingText#1"/>
    <dgm:cxn modelId="{CDCC176F-4C6F-4F83-8890-6DF3A7157B6A}" type="presParOf" srcId="{C861C19D-0426-4BC7-93AB-320D1F77B7B1}" destId="{43C3E05D-2298-4120-88F8-FDF38D84C3EC}" srcOrd="12" destOrd="0" presId="urn:microsoft.com/office/officeart/2011/layout/ConvergingText#1"/>
    <dgm:cxn modelId="{9A427FC0-F59E-4627-B4F1-80EFE0797008}" type="presParOf" srcId="{C861C19D-0426-4BC7-93AB-320D1F77B7B1}" destId="{8146BA67-5F3B-41E3-85EF-F1E63B4D75AA}" srcOrd="13" destOrd="0" presId="urn:microsoft.com/office/officeart/2011/layout/ConvergingText#1"/>
    <dgm:cxn modelId="{5BF39E94-128A-4975-BE8D-F3032316E4CD}" type="presParOf" srcId="{C861C19D-0426-4BC7-93AB-320D1F77B7B1}" destId="{5A6E3DA3-A4BB-424E-BBCE-6ADA2430ED65}" srcOrd="14" destOrd="0" presId="urn:microsoft.com/office/officeart/2011/layout/ConvergingText#1"/>
    <dgm:cxn modelId="{D6788308-47E2-4CB2-9526-11420F231F76}" type="presParOf" srcId="{C861C19D-0426-4BC7-93AB-320D1F77B7B1}" destId="{E8773DD6-9CCC-4E72-8BF9-A28BB65F6051}" srcOrd="15" destOrd="0" presId="urn:microsoft.com/office/officeart/2011/layout/ConvergingText#1"/>
    <dgm:cxn modelId="{3B7BACD1-1299-4531-88F2-78417DABE26F}" type="presParOf" srcId="{C861C19D-0426-4BC7-93AB-320D1F77B7B1}" destId="{8F5C0566-70A1-4DA8-B69D-8F652ADFACDB}" srcOrd="16" destOrd="0" presId="urn:microsoft.com/office/officeart/2011/layout/ConvergingText#1"/>
    <dgm:cxn modelId="{5C2CA8A1-B9BE-42AE-A683-E6113D4537BF}" type="presParOf" srcId="{C861C19D-0426-4BC7-93AB-320D1F77B7B1}" destId="{F14868C3-C761-4749-AD11-0CBC48199A32}" srcOrd="17" destOrd="0" presId="urn:microsoft.com/office/officeart/2011/layout/ConvergingText#1"/>
    <dgm:cxn modelId="{518737A1-91E9-47AD-9151-B067565916FB}" type="presParOf" srcId="{C861C19D-0426-4BC7-93AB-320D1F77B7B1}" destId="{29A37D36-D49A-491D-84E8-D398A4F7DE8D}" srcOrd="18" destOrd="0" presId="urn:microsoft.com/office/officeart/2011/layout/ConvergingText#1"/>
    <dgm:cxn modelId="{5B50DEDD-33F7-43C9-8EAA-3F174008C972}" type="presParOf" srcId="{C861C19D-0426-4BC7-93AB-320D1F77B7B1}" destId="{6B24CBEC-302E-4199-95AF-6F25D81C7EA9}" srcOrd="19" destOrd="0" presId="urn:microsoft.com/office/officeart/2011/layout/ConvergingText#1"/>
    <dgm:cxn modelId="{73675770-4799-4D38-9F4D-5B1C2ECF794F}" type="presParOf" srcId="{C861C19D-0426-4BC7-93AB-320D1F77B7B1}" destId="{372238C9-EA59-4F37-8DF9-112D04605356}" srcOrd="20" destOrd="0" presId="urn:microsoft.com/office/officeart/2011/layout/ConvergingText#1"/>
    <dgm:cxn modelId="{5BE679AD-5C6D-46CE-8BBF-FD4F9F84388D}" type="presParOf" srcId="{C861C19D-0426-4BC7-93AB-320D1F77B7B1}" destId="{7C414CCC-71A8-4781-84B1-A89FF61B57D4}" srcOrd="21" destOrd="0" presId="urn:microsoft.com/office/officeart/2011/layout/ConvergingText#1"/>
    <dgm:cxn modelId="{9584A8F1-5C00-467F-9EA6-822423777270}" type="presParOf" srcId="{C861C19D-0426-4BC7-93AB-320D1F77B7B1}" destId="{142C3C12-EA91-4BB6-882F-EDD447F15113}" srcOrd="22" destOrd="0" presId="urn:microsoft.com/office/officeart/2011/layout/ConvergingText#1"/>
    <dgm:cxn modelId="{CCA32DCB-B53C-4C69-8E98-C901ACDB69D3}" type="presParOf" srcId="{C861C19D-0426-4BC7-93AB-320D1F77B7B1}" destId="{3EB73EF9-5EDC-45B5-BC47-7C06B57B40CB}" srcOrd="23" destOrd="0" presId="urn:microsoft.com/office/officeart/2011/layout/ConvergingText#1"/>
    <dgm:cxn modelId="{B7569276-C40F-451E-B575-404448C16492}" type="presParOf" srcId="{C861C19D-0426-4BC7-93AB-320D1F77B7B1}" destId="{A13B6916-E472-4528-BC20-3C9E3AB4CCFE}" srcOrd="24" destOrd="0" presId="urn:microsoft.com/office/officeart/2011/layout/ConvergingText#1"/>
    <dgm:cxn modelId="{29DE2FB2-7D89-4D17-9CE0-962A3A0A7086}" type="presParOf" srcId="{C861C19D-0426-4BC7-93AB-320D1F77B7B1}" destId="{2A343BA5-BE0D-4BBB-B2E0-6828272E8C5B}" srcOrd="25" destOrd="0" presId="urn:microsoft.com/office/officeart/2011/layout/ConvergingText#1"/>
    <dgm:cxn modelId="{EA43D165-E010-4692-9A92-738F79B84028}" type="presParOf" srcId="{C861C19D-0426-4BC7-93AB-320D1F77B7B1}" destId="{0EE7051E-6578-4774-A9E3-6ED68624248A}" srcOrd="26" destOrd="0" presId="urn:microsoft.com/office/officeart/2011/layout/ConvergingText#1"/>
    <dgm:cxn modelId="{B59DE315-2422-4854-B6B7-422F70060331}" type="presParOf" srcId="{C861C19D-0426-4BC7-93AB-320D1F77B7B1}" destId="{518B6A8D-777C-40CA-88D5-5A229FC777B5}" srcOrd="27" destOrd="0" presId="urn:microsoft.com/office/officeart/2011/layout/ConvergingText#1"/>
    <dgm:cxn modelId="{1D600C97-844C-4E37-9E08-4E6FE11AFE19}" type="presParOf" srcId="{C861C19D-0426-4BC7-93AB-320D1F77B7B1}" destId="{408D3F30-EECD-4D03-BED7-DCC767B86462}" srcOrd="28" destOrd="0" presId="urn:microsoft.com/office/officeart/2011/layout/ConvergingText#1"/>
    <dgm:cxn modelId="{92FD68F6-1073-4D7D-A8A1-06FD88B9DB4E}" type="presParOf" srcId="{C861C19D-0426-4BC7-93AB-320D1F77B7B1}" destId="{323779D4-AAF5-492C-BA84-D40F951393A1}" srcOrd="29" destOrd="0" presId="urn:microsoft.com/office/officeart/2011/layout/ConvergingText#1"/>
    <dgm:cxn modelId="{CB0205D6-8259-4180-A99B-B98C62952906}" type="presParOf" srcId="{C861C19D-0426-4BC7-93AB-320D1F77B7B1}" destId="{32B49310-FC37-4C92-B84E-374DEA65C438}" srcOrd="30" destOrd="0" presId="urn:microsoft.com/office/officeart/2011/layout/ConvergingText#1"/>
    <dgm:cxn modelId="{9C64DF47-4B81-42EA-B8CD-2B044AA8411D}" type="presParOf" srcId="{C861C19D-0426-4BC7-93AB-320D1F77B7B1}" destId="{81CFDDD4-8AB0-4AEC-ABA9-C8E8B26152A2}" srcOrd="31" destOrd="0" presId="urn:microsoft.com/office/officeart/2011/layout/ConvergingText#1"/>
    <dgm:cxn modelId="{C444520B-D1A2-403C-B6CF-FD7DC32FE90A}" type="presParOf" srcId="{C861C19D-0426-4BC7-93AB-320D1F77B7B1}" destId="{70E1D416-D10F-4C7A-8B75-270E2E19DECD}" srcOrd="32" destOrd="0" presId="urn:microsoft.com/office/officeart/2011/layout/ConvergingText#1"/>
    <dgm:cxn modelId="{5A33D155-4C78-413D-906C-F051181C90CA}" type="presParOf" srcId="{C861C19D-0426-4BC7-93AB-320D1F77B7B1}" destId="{61C5C083-2C17-4DA0-96FC-43A33981B040}" srcOrd="33" destOrd="0" presId="urn:microsoft.com/office/officeart/2011/layout/ConvergingText#1"/>
    <dgm:cxn modelId="{0F2751B7-07A8-4395-A299-783BC1043C2F}" type="presParOf" srcId="{C861C19D-0426-4BC7-93AB-320D1F77B7B1}" destId="{AA911AC4-C906-4C3C-8705-3A239D875C52}" srcOrd="34" destOrd="0" presId="urn:microsoft.com/office/officeart/2011/layout/ConvergingText#1"/>
    <dgm:cxn modelId="{1E6E3A63-B6DA-4593-A552-40A6B6953F13}" type="presParOf" srcId="{C861C19D-0426-4BC7-93AB-320D1F77B7B1}" destId="{8BA147E1-97D3-4381-9175-C3720CE49C32}" srcOrd="35" destOrd="0" presId="urn:microsoft.com/office/officeart/2011/layout/ConvergingText#1"/>
    <dgm:cxn modelId="{76B87E32-FAB5-4A69-83EA-050814929628}" type="presParOf" srcId="{C861C19D-0426-4BC7-93AB-320D1F77B7B1}" destId="{E4D331DE-83C7-418F-9C60-668ED04C34CC}" srcOrd="36" destOrd="0" presId="urn:microsoft.com/office/officeart/2011/layout/ConvergingTex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BB35287-1861-480A-9CFE-9D061215F913}" type="doc">
      <dgm:prSet loTypeId="urn:microsoft.com/office/officeart/2008/layout/CircleAccentTimeline" loCatId="process" qsTypeId="urn:microsoft.com/office/officeart/2005/8/quickstyle/simple1" qsCatId="simple" csTypeId="urn:microsoft.com/office/officeart/2005/8/colors/accent1_2" csCatId="accent1" phldr="1"/>
      <dgm:spPr/>
      <dgm:t>
        <a:bodyPr/>
        <a:lstStyle/>
        <a:p>
          <a:endParaRPr lang="fi-FI"/>
        </a:p>
      </dgm:t>
    </dgm:pt>
    <dgm:pt modelId="{A028F88C-598D-4042-93B3-A230BDE34AEF}">
      <dgm:prSet phldrT="[Text]"/>
      <dgm:spPr/>
      <dgm:t>
        <a:bodyPr/>
        <a:lstStyle/>
        <a:p>
          <a:r>
            <a:rPr lang="fi-FI" dirty="0" smtClean="0"/>
            <a:t>Yhteisö, draamasopimus</a:t>
          </a:r>
        </a:p>
      </dgm:t>
    </dgm:pt>
    <dgm:pt modelId="{0590D27E-2E71-4820-8EDF-24A7F8D28E92}" type="parTrans" cxnId="{D5F25750-31FA-4C45-B4E6-F0A92CB9B5FD}">
      <dgm:prSet/>
      <dgm:spPr/>
      <dgm:t>
        <a:bodyPr/>
        <a:lstStyle/>
        <a:p>
          <a:endParaRPr lang="fi-FI"/>
        </a:p>
      </dgm:t>
    </dgm:pt>
    <dgm:pt modelId="{92FBFC52-C1DA-45AE-8404-CE5C69005EAC}" type="sibTrans" cxnId="{D5F25750-31FA-4C45-B4E6-F0A92CB9B5FD}">
      <dgm:prSet/>
      <dgm:spPr/>
      <dgm:t>
        <a:bodyPr/>
        <a:lstStyle/>
        <a:p>
          <a:endParaRPr lang="fi-FI"/>
        </a:p>
      </dgm:t>
    </dgm:pt>
    <dgm:pt modelId="{6613931B-6FA0-4E21-9DA7-5FBDE34BE8F7}">
      <dgm:prSet phldrT="[Text]"/>
      <dgm:spPr/>
      <dgm:t>
        <a:bodyPr/>
        <a:lstStyle/>
        <a:p>
          <a:r>
            <a:rPr lang="fi-FI" dirty="0" smtClean="0"/>
            <a:t>toiminta</a:t>
          </a:r>
          <a:endParaRPr lang="fi-FI" dirty="0"/>
        </a:p>
      </dgm:t>
    </dgm:pt>
    <dgm:pt modelId="{004FCEF6-81D8-4269-BB6C-7B1C216CBA40}" type="parTrans" cxnId="{EA5DC926-6CE3-4171-B5A6-12B161565DDB}">
      <dgm:prSet/>
      <dgm:spPr/>
      <dgm:t>
        <a:bodyPr/>
        <a:lstStyle/>
        <a:p>
          <a:endParaRPr lang="fi-FI"/>
        </a:p>
      </dgm:t>
    </dgm:pt>
    <dgm:pt modelId="{BBE7511C-13E0-4C58-B2C8-7A9C22040A6D}" type="sibTrans" cxnId="{EA5DC926-6CE3-4171-B5A6-12B161565DDB}">
      <dgm:prSet/>
      <dgm:spPr/>
      <dgm:t>
        <a:bodyPr/>
        <a:lstStyle/>
        <a:p>
          <a:endParaRPr lang="fi-FI"/>
        </a:p>
      </dgm:t>
    </dgm:pt>
    <dgm:pt modelId="{735049B8-2C99-4D59-9C1E-F9681B79BD1F}">
      <dgm:prSet phldrT="[Text]"/>
      <dgm:spPr/>
      <dgm:t>
        <a:bodyPr/>
        <a:lstStyle/>
        <a:p>
          <a:r>
            <a:rPr lang="fi-FI" dirty="0" smtClean="0"/>
            <a:t>toiminta</a:t>
          </a:r>
          <a:endParaRPr lang="fi-FI" dirty="0"/>
        </a:p>
      </dgm:t>
    </dgm:pt>
    <dgm:pt modelId="{0E8CEF79-EA67-42E3-9D3A-7E196CBF08E4}" type="parTrans" cxnId="{F491EA6A-5F94-459B-B098-11C1E724F230}">
      <dgm:prSet/>
      <dgm:spPr/>
      <dgm:t>
        <a:bodyPr/>
        <a:lstStyle/>
        <a:p>
          <a:endParaRPr lang="fi-FI"/>
        </a:p>
      </dgm:t>
    </dgm:pt>
    <dgm:pt modelId="{BEA8D14B-CAD6-4674-9C30-E38F02346863}" type="sibTrans" cxnId="{F491EA6A-5F94-459B-B098-11C1E724F230}">
      <dgm:prSet/>
      <dgm:spPr/>
      <dgm:t>
        <a:bodyPr/>
        <a:lstStyle/>
        <a:p>
          <a:endParaRPr lang="fi-FI"/>
        </a:p>
      </dgm:t>
    </dgm:pt>
    <dgm:pt modelId="{A832E962-A324-43AA-80FE-5840C9158B96}">
      <dgm:prSet phldrT="[Text]"/>
      <dgm:spPr/>
      <dgm:t>
        <a:bodyPr/>
        <a:lstStyle/>
        <a:p>
          <a:r>
            <a:rPr lang="fi-FI" dirty="0" smtClean="0"/>
            <a:t>DEMO / ESITYS</a:t>
          </a:r>
          <a:endParaRPr lang="fi-FI" dirty="0"/>
        </a:p>
      </dgm:t>
    </dgm:pt>
    <dgm:pt modelId="{5B77BFBC-DE23-41CE-819B-ADBDE8AD2682}" type="parTrans" cxnId="{777AF8F4-E236-4D67-B52F-7598E0FC2932}">
      <dgm:prSet/>
      <dgm:spPr/>
      <dgm:t>
        <a:bodyPr/>
        <a:lstStyle/>
        <a:p>
          <a:endParaRPr lang="fi-FI"/>
        </a:p>
      </dgm:t>
    </dgm:pt>
    <dgm:pt modelId="{6767068C-F544-45D8-8478-EECAAE467C38}" type="sibTrans" cxnId="{777AF8F4-E236-4D67-B52F-7598E0FC2932}">
      <dgm:prSet/>
      <dgm:spPr/>
      <dgm:t>
        <a:bodyPr/>
        <a:lstStyle/>
        <a:p>
          <a:endParaRPr lang="fi-FI"/>
        </a:p>
      </dgm:t>
    </dgm:pt>
    <dgm:pt modelId="{299601CF-FD31-4F8B-9E09-9D6B788C4C26}">
      <dgm:prSet phldrT="[Text]"/>
      <dgm:spPr/>
      <dgm:t>
        <a:bodyPr/>
        <a:lstStyle/>
        <a:p>
          <a:r>
            <a:rPr lang="fi-FI" dirty="0" smtClean="0"/>
            <a:t>REFLEKTION KAUTTA SYVENTÄMINEN</a:t>
          </a:r>
          <a:endParaRPr lang="fi-FI" dirty="0"/>
        </a:p>
      </dgm:t>
    </dgm:pt>
    <dgm:pt modelId="{AF7E2D82-995E-4D04-8B59-E94E24E9D715}" type="parTrans" cxnId="{B6DBB2F8-B1A5-43AE-9C81-8CBF85D7437B}">
      <dgm:prSet/>
      <dgm:spPr/>
      <dgm:t>
        <a:bodyPr/>
        <a:lstStyle/>
        <a:p>
          <a:endParaRPr lang="fi-FI"/>
        </a:p>
      </dgm:t>
    </dgm:pt>
    <dgm:pt modelId="{6A9AAA20-5D41-44E4-B8E4-995D7B8FDFB4}" type="sibTrans" cxnId="{B6DBB2F8-B1A5-43AE-9C81-8CBF85D7437B}">
      <dgm:prSet/>
      <dgm:spPr/>
      <dgm:t>
        <a:bodyPr/>
        <a:lstStyle/>
        <a:p>
          <a:endParaRPr lang="fi-FI"/>
        </a:p>
      </dgm:t>
    </dgm:pt>
    <dgm:pt modelId="{8EE45A6B-77B8-4E36-93A3-39558A63132D}">
      <dgm:prSet phldrT="[Text]"/>
      <dgm:spPr/>
      <dgm:t>
        <a:bodyPr/>
        <a:lstStyle/>
        <a:p>
          <a:r>
            <a:rPr lang="fi-FI" dirty="0" smtClean="0"/>
            <a:t>Toiminta jatkuu…</a:t>
          </a:r>
          <a:endParaRPr lang="fi-FI" dirty="0"/>
        </a:p>
      </dgm:t>
    </dgm:pt>
    <dgm:pt modelId="{67FF5274-411C-460E-A2A3-9185199A78A3}" type="parTrans" cxnId="{18057BEF-DFFF-4B10-9CF0-1E35ECDE6E17}">
      <dgm:prSet/>
      <dgm:spPr/>
      <dgm:t>
        <a:bodyPr/>
        <a:lstStyle/>
        <a:p>
          <a:endParaRPr lang="fi-FI"/>
        </a:p>
      </dgm:t>
    </dgm:pt>
    <dgm:pt modelId="{E91BC146-6F86-4486-829B-4CDD0DB67C10}" type="sibTrans" cxnId="{18057BEF-DFFF-4B10-9CF0-1E35ECDE6E17}">
      <dgm:prSet/>
      <dgm:spPr/>
      <dgm:t>
        <a:bodyPr/>
        <a:lstStyle/>
        <a:p>
          <a:endParaRPr lang="fi-FI"/>
        </a:p>
      </dgm:t>
    </dgm:pt>
    <dgm:pt modelId="{922CBC7D-7004-4645-B3F5-B0F9A5A6FFEB}" type="pres">
      <dgm:prSet presAssocID="{7BB35287-1861-480A-9CFE-9D061215F913}" presName="Name0" presStyleCnt="0">
        <dgm:presLayoutVars>
          <dgm:dir/>
        </dgm:presLayoutVars>
      </dgm:prSet>
      <dgm:spPr/>
      <dgm:t>
        <a:bodyPr/>
        <a:lstStyle/>
        <a:p>
          <a:endParaRPr lang="fi-FI"/>
        </a:p>
      </dgm:t>
    </dgm:pt>
    <dgm:pt modelId="{13F379B8-F628-43EC-8B0F-82A36BD7D483}" type="pres">
      <dgm:prSet presAssocID="{A028F88C-598D-4042-93B3-A230BDE34AEF}" presName="parComposite" presStyleCnt="0"/>
      <dgm:spPr/>
    </dgm:pt>
    <dgm:pt modelId="{C3FC5D4D-43FC-4D47-9AF7-1336AA4F38A8}" type="pres">
      <dgm:prSet presAssocID="{A028F88C-598D-4042-93B3-A230BDE34AEF}" presName="parBigCircle" presStyleLbl="node0" presStyleIdx="0" presStyleCnt="2" custScaleX="80554" custScaleY="74059"/>
      <dgm:spPr/>
    </dgm:pt>
    <dgm:pt modelId="{522EF8A7-AC50-49A8-8B44-85EAA9E8110F}" type="pres">
      <dgm:prSet presAssocID="{A028F88C-598D-4042-93B3-A230BDE34AEF}" presName="parTx" presStyleLbl="revTx" presStyleIdx="0" presStyleCnt="10"/>
      <dgm:spPr/>
      <dgm:t>
        <a:bodyPr/>
        <a:lstStyle/>
        <a:p>
          <a:endParaRPr lang="fi-FI"/>
        </a:p>
      </dgm:t>
    </dgm:pt>
    <dgm:pt modelId="{8A2BEB47-0ABC-4C67-B974-A231F20800B3}" type="pres">
      <dgm:prSet presAssocID="{A028F88C-598D-4042-93B3-A230BDE34AEF}" presName="bSpace" presStyleCnt="0"/>
      <dgm:spPr/>
    </dgm:pt>
    <dgm:pt modelId="{5A17160F-418B-40F8-92AA-972FC58A4E26}" type="pres">
      <dgm:prSet presAssocID="{A028F88C-598D-4042-93B3-A230BDE34AEF}" presName="parBackupNorm" presStyleCnt="0"/>
      <dgm:spPr/>
    </dgm:pt>
    <dgm:pt modelId="{495C6738-9CD0-4FAC-A130-82FF21C898B1}" type="pres">
      <dgm:prSet presAssocID="{92FBFC52-C1DA-45AE-8404-CE5C69005EAC}" presName="parSpace" presStyleCnt="0"/>
      <dgm:spPr/>
    </dgm:pt>
    <dgm:pt modelId="{71C5D0C8-1F5B-4730-B85E-9F3E89A17FD1}" type="pres">
      <dgm:prSet presAssocID="{6613931B-6FA0-4E21-9DA7-5FBDE34BE8F7}" presName="desBackupLeftNorm" presStyleCnt="0"/>
      <dgm:spPr/>
    </dgm:pt>
    <dgm:pt modelId="{8895E33E-1FE9-40EA-9ECD-E09F49387D01}" type="pres">
      <dgm:prSet presAssocID="{6613931B-6FA0-4E21-9DA7-5FBDE34BE8F7}" presName="desComposite" presStyleCnt="0"/>
      <dgm:spPr/>
    </dgm:pt>
    <dgm:pt modelId="{8AFE556B-2848-4EA1-B23D-C8AEC83E6414}" type="pres">
      <dgm:prSet presAssocID="{6613931B-6FA0-4E21-9DA7-5FBDE34BE8F7}" presName="desCircle" presStyleLbl="node1" presStyleIdx="0" presStyleCnt="4" custScaleX="60878" custScaleY="74469" custLinFactNeighborX="-30068" custLinFactNeighborY="2625"/>
      <dgm:spPr>
        <a:blipFill rotWithShape="0">
          <a:blip xmlns:r="http://schemas.openxmlformats.org/officeDocument/2006/relationships" r:embed="rId1"/>
          <a:stretch>
            <a:fillRect/>
          </a:stretch>
        </a:blipFill>
      </dgm:spPr>
      <dgm:t>
        <a:bodyPr/>
        <a:lstStyle/>
        <a:p>
          <a:endParaRPr lang="fi-FI"/>
        </a:p>
      </dgm:t>
    </dgm:pt>
    <dgm:pt modelId="{BFB2DBFE-89B4-4EAC-9B1D-F9B52E625A66}" type="pres">
      <dgm:prSet presAssocID="{6613931B-6FA0-4E21-9DA7-5FBDE34BE8F7}" presName="chTx" presStyleLbl="revTx" presStyleIdx="1" presStyleCnt="10"/>
      <dgm:spPr/>
      <dgm:t>
        <a:bodyPr/>
        <a:lstStyle/>
        <a:p>
          <a:endParaRPr lang="fi-FI"/>
        </a:p>
      </dgm:t>
    </dgm:pt>
    <dgm:pt modelId="{9F2D95AE-0F6E-41CC-A987-FECEA9429096}" type="pres">
      <dgm:prSet presAssocID="{6613931B-6FA0-4E21-9DA7-5FBDE34BE8F7}" presName="desTx" presStyleLbl="revTx" presStyleIdx="2" presStyleCnt="10">
        <dgm:presLayoutVars>
          <dgm:bulletEnabled val="1"/>
        </dgm:presLayoutVars>
      </dgm:prSet>
      <dgm:spPr/>
    </dgm:pt>
    <dgm:pt modelId="{0918F69B-DDB3-40FE-A289-604917CB603B}" type="pres">
      <dgm:prSet presAssocID="{6613931B-6FA0-4E21-9DA7-5FBDE34BE8F7}" presName="desBackupRightNorm" presStyleCnt="0"/>
      <dgm:spPr/>
    </dgm:pt>
    <dgm:pt modelId="{B29D8AED-EEBD-41B7-9A8C-6325E30B46FC}" type="pres">
      <dgm:prSet presAssocID="{BBE7511C-13E0-4C58-B2C8-7A9C22040A6D}" presName="desSpace" presStyleCnt="0"/>
      <dgm:spPr/>
    </dgm:pt>
    <dgm:pt modelId="{4842515B-A1B7-4D12-803B-90ECD407E14D}" type="pres">
      <dgm:prSet presAssocID="{735049B8-2C99-4D59-9C1E-F9681B79BD1F}" presName="desBackupLeftNorm" presStyleCnt="0"/>
      <dgm:spPr/>
    </dgm:pt>
    <dgm:pt modelId="{29129D17-4CF5-40BD-810D-EB218BDF6DE9}" type="pres">
      <dgm:prSet presAssocID="{735049B8-2C99-4D59-9C1E-F9681B79BD1F}" presName="desComposite" presStyleCnt="0"/>
      <dgm:spPr/>
    </dgm:pt>
    <dgm:pt modelId="{3D9F5E43-4EF7-4DB4-A094-F1C57DE074B6}" type="pres">
      <dgm:prSet presAssocID="{735049B8-2C99-4D59-9C1E-F9681B79BD1F}" presName="desCircle" presStyleLbl="node1" presStyleIdx="1" presStyleCnt="4" custScaleX="59251" custScaleY="35372" custLinFactNeighborX="-77168" custLinFactNeighborY="18998"/>
      <dgm:spPr>
        <a:blipFill rotWithShape="0">
          <a:blip xmlns:r="http://schemas.openxmlformats.org/officeDocument/2006/relationships" r:embed="rId1"/>
          <a:stretch>
            <a:fillRect/>
          </a:stretch>
        </a:blipFill>
      </dgm:spPr>
      <dgm:t>
        <a:bodyPr/>
        <a:lstStyle/>
        <a:p>
          <a:endParaRPr lang="fi-FI"/>
        </a:p>
      </dgm:t>
    </dgm:pt>
    <dgm:pt modelId="{B6BF4227-58FF-4BAD-97B3-82839826E6D8}" type="pres">
      <dgm:prSet presAssocID="{735049B8-2C99-4D59-9C1E-F9681B79BD1F}" presName="chTx" presStyleLbl="revTx" presStyleIdx="3" presStyleCnt="10"/>
      <dgm:spPr/>
      <dgm:t>
        <a:bodyPr/>
        <a:lstStyle/>
        <a:p>
          <a:endParaRPr lang="fi-FI"/>
        </a:p>
      </dgm:t>
    </dgm:pt>
    <dgm:pt modelId="{99A0CFF1-5F8B-4940-9BF9-45AB26783D8F}" type="pres">
      <dgm:prSet presAssocID="{735049B8-2C99-4D59-9C1E-F9681B79BD1F}" presName="desTx" presStyleLbl="revTx" presStyleIdx="4" presStyleCnt="10">
        <dgm:presLayoutVars>
          <dgm:bulletEnabled val="1"/>
        </dgm:presLayoutVars>
      </dgm:prSet>
      <dgm:spPr/>
    </dgm:pt>
    <dgm:pt modelId="{727EDFE9-23BC-423B-B519-6D5447B679AF}" type="pres">
      <dgm:prSet presAssocID="{735049B8-2C99-4D59-9C1E-F9681B79BD1F}" presName="desBackupRightNorm" presStyleCnt="0"/>
      <dgm:spPr/>
    </dgm:pt>
    <dgm:pt modelId="{C9846DEB-7691-446E-8EB3-AC9B3E6843BF}" type="pres">
      <dgm:prSet presAssocID="{BEA8D14B-CAD6-4674-9C30-E38F02346863}" presName="desSpace" presStyleCnt="0"/>
      <dgm:spPr/>
    </dgm:pt>
    <dgm:pt modelId="{0ABB5741-5FF2-4A7B-A2F7-374930058CA1}" type="pres">
      <dgm:prSet presAssocID="{A832E962-A324-43AA-80FE-5840C9158B96}" presName="parComposite" presStyleCnt="0"/>
      <dgm:spPr/>
    </dgm:pt>
    <dgm:pt modelId="{1EA97696-90E7-43B5-9C57-659A2DE5D437}" type="pres">
      <dgm:prSet presAssocID="{A832E962-A324-43AA-80FE-5840C9158B96}" presName="parBigCircle" presStyleLbl="node0" presStyleIdx="1" presStyleCnt="2"/>
      <dgm:spPr/>
    </dgm:pt>
    <dgm:pt modelId="{0085A179-CFB4-4A24-A40E-F62869770886}" type="pres">
      <dgm:prSet presAssocID="{A832E962-A324-43AA-80FE-5840C9158B96}" presName="parTx" presStyleLbl="revTx" presStyleIdx="5" presStyleCnt="10"/>
      <dgm:spPr/>
      <dgm:t>
        <a:bodyPr/>
        <a:lstStyle/>
        <a:p>
          <a:endParaRPr lang="fi-FI"/>
        </a:p>
      </dgm:t>
    </dgm:pt>
    <dgm:pt modelId="{EABB1AA9-A75B-4F81-9101-678CE41F3B3D}" type="pres">
      <dgm:prSet presAssocID="{A832E962-A324-43AA-80FE-5840C9158B96}" presName="bSpace" presStyleCnt="0"/>
      <dgm:spPr/>
    </dgm:pt>
    <dgm:pt modelId="{466B85EF-A18A-433B-99BA-C4FCE89DBBA8}" type="pres">
      <dgm:prSet presAssocID="{A832E962-A324-43AA-80FE-5840C9158B96}" presName="parBackupNorm" presStyleCnt="0"/>
      <dgm:spPr/>
    </dgm:pt>
    <dgm:pt modelId="{B7C355DD-168E-4D32-9715-0EB3851196F6}" type="pres">
      <dgm:prSet presAssocID="{6767068C-F544-45D8-8478-EECAAE467C38}" presName="parSpace" presStyleCnt="0"/>
      <dgm:spPr/>
    </dgm:pt>
    <dgm:pt modelId="{C0CD3FBC-9F54-403A-8A0F-DCACB1C979B8}" type="pres">
      <dgm:prSet presAssocID="{299601CF-FD31-4F8B-9E09-9D6B788C4C26}" presName="desBackupLeftNorm" presStyleCnt="0"/>
      <dgm:spPr/>
    </dgm:pt>
    <dgm:pt modelId="{0BCD77CE-D3F9-4C25-B4A9-A083AF617AF6}" type="pres">
      <dgm:prSet presAssocID="{299601CF-FD31-4F8B-9E09-9D6B788C4C26}" presName="desComposite" presStyleCnt="0"/>
      <dgm:spPr/>
    </dgm:pt>
    <dgm:pt modelId="{CD7C1B4E-F3E4-4958-8909-38528F6CAD08}" type="pres">
      <dgm:prSet presAssocID="{299601CF-FD31-4F8B-9E09-9D6B788C4C26}" presName="desCircle" presStyleLbl="node1" presStyleIdx="2" presStyleCnt="4"/>
      <dgm:spPr/>
    </dgm:pt>
    <dgm:pt modelId="{44722095-A4A2-4FEF-B1B3-AA7569CAACB3}" type="pres">
      <dgm:prSet presAssocID="{299601CF-FD31-4F8B-9E09-9D6B788C4C26}" presName="chTx" presStyleLbl="revTx" presStyleIdx="6" presStyleCnt="10"/>
      <dgm:spPr/>
      <dgm:t>
        <a:bodyPr/>
        <a:lstStyle/>
        <a:p>
          <a:endParaRPr lang="fi-FI"/>
        </a:p>
      </dgm:t>
    </dgm:pt>
    <dgm:pt modelId="{8DCFE5E2-CC8C-4C32-948F-2A9DEB20DD36}" type="pres">
      <dgm:prSet presAssocID="{299601CF-FD31-4F8B-9E09-9D6B788C4C26}" presName="desTx" presStyleLbl="revTx" presStyleIdx="7" presStyleCnt="10">
        <dgm:presLayoutVars>
          <dgm:bulletEnabled val="1"/>
        </dgm:presLayoutVars>
      </dgm:prSet>
      <dgm:spPr/>
    </dgm:pt>
    <dgm:pt modelId="{822D9EF0-12CC-4481-A413-879DF6623ED2}" type="pres">
      <dgm:prSet presAssocID="{299601CF-FD31-4F8B-9E09-9D6B788C4C26}" presName="desBackupRightNorm" presStyleCnt="0"/>
      <dgm:spPr/>
    </dgm:pt>
    <dgm:pt modelId="{60F9CFB3-7429-4924-8674-9317DD5330DC}" type="pres">
      <dgm:prSet presAssocID="{6A9AAA20-5D41-44E4-B8E4-995D7B8FDFB4}" presName="desSpace" presStyleCnt="0"/>
      <dgm:spPr/>
    </dgm:pt>
    <dgm:pt modelId="{B6177316-109E-4365-A444-9A2ADCAD74BE}" type="pres">
      <dgm:prSet presAssocID="{8EE45A6B-77B8-4E36-93A3-39558A63132D}" presName="desBackupLeftNorm" presStyleCnt="0"/>
      <dgm:spPr/>
    </dgm:pt>
    <dgm:pt modelId="{416396F6-97F8-4DB5-A0AA-94421B7A4966}" type="pres">
      <dgm:prSet presAssocID="{8EE45A6B-77B8-4E36-93A3-39558A63132D}" presName="desComposite" presStyleCnt="0"/>
      <dgm:spPr/>
    </dgm:pt>
    <dgm:pt modelId="{B2258878-52A5-479D-A256-793D01111A23}" type="pres">
      <dgm:prSet presAssocID="{8EE45A6B-77B8-4E36-93A3-39558A63132D}" presName="desCircle" presStyleLbl="node1" presStyleIdx="3" presStyleCnt="4" custScaleX="73624" custScaleY="51733"/>
      <dgm:spPr/>
    </dgm:pt>
    <dgm:pt modelId="{573A0FE4-B001-443C-A4B8-8AE9276C5F2A}" type="pres">
      <dgm:prSet presAssocID="{8EE45A6B-77B8-4E36-93A3-39558A63132D}" presName="chTx" presStyleLbl="revTx" presStyleIdx="8" presStyleCnt="10"/>
      <dgm:spPr/>
      <dgm:t>
        <a:bodyPr/>
        <a:lstStyle/>
        <a:p>
          <a:endParaRPr lang="fi-FI"/>
        </a:p>
      </dgm:t>
    </dgm:pt>
    <dgm:pt modelId="{F2A510A0-80AE-415E-8F79-E6980C421AA8}" type="pres">
      <dgm:prSet presAssocID="{8EE45A6B-77B8-4E36-93A3-39558A63132D}" presName="desTx" presStyleLbl="revTx" presStyleIdx="9" presStyleCnt="10">
        <dgm:presLayoutVars>
          <dgm:bulletEnabled val="1"/>
        </dgm:presLayoutVars>
      </dgm:prSet>
      <dgm:spPr/>
    </dgm:pt>
    <dgm:pt modelId="{C2BA720C-A42E-4A08-9923-AB28C37C79F0}" type="pres">
      <dgm:prSet presAssocID="{8EE45A6B-77B8-4E36-93A3-39558A63132D}" presName="desBackupRightNorm" presStyleCnt="0"/>
      <dgm:spPr/>
    </dgm:pt>
    <dgm:pt modelId="{ABEE40E0-6000-49B9-83E9-BBB8884C079E}" type="pres">
      <dgm:prSet presAssocID="{E91BC146-6F86-4486-829B-4CDD0DB67C10}" presName="desSpace" presStyleCnt="0"/>
      <dgm:spPr/>
    </dgm:pt>
  </dgm:ptLst>
  <dgm:cxnLst>
    <dgm:cxn modelId="{CCD54262-4402-4193-A789-797805E96730}" type="presOf" srcId="{A832E962-A324-43AA-80FE-5840C9158B96}" destId="{0085A179-CFB4-4A24-A40E-F62869770886}" srcOrd="0" destOrd="0" presId="urn:microsoft.com/office/officeart/2008/layout/CircleAccentTimeline"/>
    <dgm:cxn modelId="{777AF8F4-E236-4D67-B52F-7598E0FC2932}" srcId="{7BB35287-1861-480A-9CFE-9D061215F913}" destId="{A832E962-A324-43AA-80FE-5840C9158B96}" srcOrd="1" destOrd="0" parTransId="{5B77BFBC-DE23-41CE-819B-ADBDE8AD2682}" sibTransId="{6767068C-F544-45D8-8478-EECAAE467C38}"/>
    <dgm:cxn modelId="{D5F25750-31FA-4C45-B4E6-F0A92CB9B5FD}" srcId="{7BB35287-1861-480A-9CFE-9D061215F913}" destId="{A028F88C-598D-4042-93B3-A230BDE34AEF}" srcOrd="0" destOrd="0" parTransId="{0590D27E-2E71-4820-8EDF-24A7F8D28E92}" sibTransId="{92FBFC52-C1DA-45AE-8404-CE5C69005EAC}"/>
    <dgm:cxn modelId="{508EA9AB-A94C-4577-9930-11745C4C43BE}" type="presOf" srcId="{299601CF-FD31-4F8B-9E09-9D6B788C4C26}" destId="{44722095-A4A2-4FEF-B1B3-AA7569CAACB3}" srcOrd="0" destOrd="0" presId="urn:microsoft.com/office/officeart/2008/layout/CircleAccentTimeline"/>
    <dgm:cxn modelId="{F87820DA-FC3D-4987-B0B3-10342F2858C1}" type="presOf" srcId="{7BB35287-1861-480A-9CFE-9D061215F913}" destId="{922CBC7D-7004-4645-B3F5-B0F9A5A6FFEB}" srcOrd="0" destOrd="0" presId="urn:microsoft.com/office/officeart/2008/layout/CircleAccentTimeline"/>
    <dgm:cxn modelId="{B6DBB2F8-B1A5-43AE-9C81-8CBF85D7437B}" srcId="{A832E962-A324-43AA-80FE-5840C9158B96}" destId="{299601CF-FD31-4F8B-9E09-9D6B788C4C26}" srcOrd="0" destOrd="0" parTransId="{AF7E2D82-995E-4D04-8B59-E94E24E9D715}" sibTransId="{6A9AAA20-5D41-44E4-B8E4-995D7B8FDFB4}"/>
    <dgm:cxn modelId="{06A14843-6838-40B8-AA86-C7B96EAF0D05}" type="presOf" srcId="{8EE45A6B-77B8-4E36-93A3-39558A63132D}" destId="{573A0FE4-B001-443C-A4B8-8AE9276C5F2A}" srcOrd="0" destOrd="0" presId="urn:microsoft.com/office/officeart/2008/layout/CircleAccentTimeline"/>
    <dgm:cxn modelId="{A27902BE-C137-4F23-AFF5-F9162B5C0CC0}" type="presOf" srcId="{A028F88C-598D-4042-93B3-A230BDE34AEF}" destId="{522EF8A7-AC50-49A8-8B44-85EAA9E8110F}" srcOrd="0" destOrd="0" presId="urn:microsoft.com/office/officeart/2008/layout/CircleAccentTimeline"/>
    <dgm:cxn modelId="{EA5DC926-6CE3-4171-B5A6-12B161565DDB}" srcId="{A028F88C-598D-4042-93B3-A230BDE34AEF}" destId="{6613931B-6FA0-4E21-9DA7-5FBDE34BE8F7}" srcOrd="0" destOrd="0" parTransId="{004FCEF6-81D8-4269-BB6C-7B1C216CBA40}" sibTransId="{BBE7511C-13E0-4C58-B2C8-7A9C22040A6D}"/>
    <dgm:cxn modelId="{97761F61-6978-47B9-837D-6500CCA5978E}" type="presOf" srcId="{735049B8-2C99-4D59-9C1E-F9681B79BD1F}" destId="{B6BF4227-58FF-4BAD-97B3-82839826E6D8}" srcOrd="0" destOrd="0" presId="urn:microsoft.com/office/officeart/2008/layout/CircleAccentTimeline"/>
    <dgm:cxn modelId="{F491EA6A-5F94-459B-B098-11C1E724F230}" srcId="{A028F88C-598D-4042-93B3-A230BDE34AEF}" destId="{735049B8-2C99-4D59-9C1E-F9681B79BD1F}" srcOrd="1" destOrd="0" parTransId="{0E8CEF79-EA67-42E3-9D3A-7E196CBF08E4}" sibTransId="{BEA8D14B-CAD6-4674-9C30-E38F02346863}"/>
    <dgm:cxn modelId="{18057BEF-DFFF-4B10-9CF0-1E35ECDE6E17}" srcId="{A832E962-A324-43AA-80FE-5840C9158B96}" destId="{8EE45A6B-77B8-4E36-93A3-39558A63132D}" srcOrd="1" destOrd="0" parTransId="{67FF5274-411C-460E-A2A3-9185199A78A3}" sibTransId="{E91BC146-6F86-4486-829B-4CDD0DB67C10}"/>
    <dgm:cxn modelId="{9E50FDE2-E4A4-4BAE-A3F2-1350A2113A66}" type="presOf" srcId="{6613931B-6FA0-4E21-9DA7-5FBDE34BE8F7}" destId="{BFB2DBFE-89B4-4EAC-9B1D-F9B52E625A66}" srcOrd="0" destOrd="0" presId="urn:microsoft.com/office/officeart/2008/layout/CircleAccentTimeline"/>
    <dgm:cxn modelId="{CD966F9D-28AF-494C-AD69-B16DABE7E679}" type="presParOf" srcId="{922CBC7D-7004-4645-B3F5-B0F9A5A6FFEB}" destId="{13F379B8-F628-43EC-8B0F-82A36BD7D483}" srcOrd="0" destOrd="0" presId="urn:microsoft.com/office/officeart/2008/layout/CircleAccentTimeline"/>
    <dgm:cxn modelId="{D84132A5-606B-4257-9B1A-895C9383143E}" type="presParOf" srcId="{13F379B8-F628-43EC-8B0F-82A36BD7D483}" destId="{C3FC5D4D-43FC-4D47-9AF7-1336AA4F38A8}" srcOrd="0" destOrd="0" presId="urn:microsoft.com/office/officeart/2008/layout/CircleAccentTimeline"/>
    <dgm:cxn modelId="{BB2282E4-CE74-4837-8E2C-5817CE614124}" type="presParOf" srcId="{13F379B8-F628-43EC-8B0F-82A36BD7D483}" destId="{522EF8A7-AC50-49A8-8B44-85EAA9E8110F}" srcOrd="1" destOrd="0" presId="urn:microsoft.com/office/officeart/2008/layout/CircleAccentTimeline"/>
    <dgm:cxn modelId="{72391109-E841-45AA-B866-75FB7C5B784C}" type="presParOf" srcId="{13F379B8-F628-43EC-8B0F-82A36BD7D483}" destId="{8A2BEB47-0ABC-4C67-B974-A231F20800B3}" srcOrd="2" destOrd="0" presId="urn:microsoft.com/office/officeart/2008/layout/CircleAccentTimeline"/>
    <dgm:cxn modelId="{7AFED707-55D6-4627-A5A4-54E53D4D7C3F}" type="presParOf" srcId="{922CBC7D-7004-4645-B3F5-B0F9A5A6FFEB}" destId="{5A17160F-418B-40F8-92AA-972FC58A4E26}" srcOrd="1" destOrd="0" presId="urn:microsoft.com/office/officeart/2008/layout/CircleAccentTimeline"/>
    <dgm:cxn modelId="{C09C42CB-079C-419E-8829-33D85A8D2D7C}" type="presParOf" srcId="{922CBC7D-7004-4645-B3F5-B0F9A5A6FFEB}" destId="{495C6738-9CD0-4FAC-A130-82FF21C898B1}" srcOrd="2" destOrd="0" presId="urn:microsoft.com/office/officeart/2008/layout/CircleAccentTimeline"/>
    <dgm:cxn modelId="{8D3E86BC-7A2C-4873-974E-A087FE17A2CD}" type="presParOf" srcId="{922CBC7D-7004-4645-B3F5-B0F9A5A6FFEB}" destId="{71C5D0C8-1F5B-4730-B85E-9F3E89A17FD1}" srcOrd="3" destOrd="0" presId="urn:microsoft.com/office/officeart/2008/layout/CircleAccentTimeline"/>
    <dgm:cxn modelId="{0029E378-B63B-46B4-BEC8-0AB7852F7761}" type="presParOf" srcId="{922CBC7D-7004-4645-B3F5-B0F9A5A6FFEB}" destId="{8895E33E-1FE9-40EA-9ECD-E09F49387D01}" srcOrd="4" destOrd="0" presId="urn:microsoft.com/office/officeart/2008/layout/CircleAccentTimeline"/>
    <dgm:cxn modelId="{76DB2C52-DEE8-43CB-850E-6A5CAAC6FBFC}" type="presParOf" srcId="{8895E33E-1FE9-40EA-9ECD-E09F49387D01}" destId="{8AFE556B-2848-4EA1-B23D-C8AEC83E6414}" srcOrd="0" destOrd="0" presId="urn:microsoft.com/office/officeart/2008/layout/CircleAccentTimeline"/>
    <dgm:cxn modelId="{66F4D2D6-6A01-446C-8E3C-03717341184F}" type="presParOf" srcId="{8895E33E-1FE9-40EA-9ECD-E09F49387D01}" destId="{BFB2DBFE-89B4-4EAC-9B1D-F9B52E625A66}" srcOrd="1" destOrd="0" presId="urn:microsoft.com/office/officeart/2008/layout/CircleAccentTimeline"/>
    <dgm:cxn modelId="{A7E814E7-E92A-498C-83D5-0303DCBE6C45}" type="presParOf" srcId="{8895E33E-1FE9-40EA-9ECD-E09F49387D01}" destId="{9F2D95AE-0F6E-41CC-A987-FECEA9429096}" srcOrd="2" destOrd="0" presId="urn:microsoft.com/office/officeart/2008/layout/CircleAccentTimeline"/>
    <dgm:cxn modelId="{E7C41FCD-94A4-4686-9613-F3F2B6D603E9}" type="presParOf" srcId="{922CBC7D-7004-4645-B3F5-B0F9A5A6FFEB}" destId="{0918F69B-DDB3-40FE-A289-604917CB603B}" srcOrd="5" destOrd="0" presId="urn:microsoft.com/office/officeart/2008/layout/CircleAccentTimeline"/>
    <dgm:cxn modelId="{BB470E24-C334-4584-9199-DAB870506EAE}" type="presParOf" srcId="{922CBC7D-7004-4645-B3F5-B0F9A5A6FFEB}" destId="{B29D8AED-EEBD-41B7-9A8C-6325E30B46FC}" srcOrd="6" destOrd="0" presId="urn:microsoft.com/office/officeart/2008/layout/CircleAccentTimeline"/>
    <dgm:cxn modelId="{D0DC004E-676C-4A9E-916E-82B6F8860013}" type="presParOf" srcId="{922CBC7D-7004-4645-B3F5-B0F9A5A6FFEB}" destId="{4842515B-A1B7-4D12-803B-90ECD407E14D}" srcOrd="7" destOrd="0" presId="urn:microsoft.com/office/officeart/2008/layout/CircleAccentTimeline"/>
    <dgm:cxn modelId="{67719E71-94C2-4F46-A328-551F631D499C}" type="presParOf" srcId="{922CBC7D-7004-4645-B3F5-B0F9A5A6FFEB}" destId="{29129D17-4CF5-40BD-810D-EB218BDF6DE9}" srcOrd="8" destOrd="0" presId="urn:microsoft.com/office/officeart/2008/layout/CircleAccentTimeline"/>
    <dgm:cxn modelId="{1A62D93F-4271-4787-A8C3-98B2A8FE1FF7}" type="presParOf" srcId="{29129D17-4CF5-40BD-810D-EB218BDF6DE9}" destId="{3D9F5E43-4EF7-4DB4-A094-F1C57DE074B6}" srcOrd="0" destOrd="0" presId="urn:microsoft.com/office/officeart/2008/layout/CircleAccentTimeline"/>
    <dgm:cxn modelId="{9BC0D1AE-4BE2-4EFC-ACBD-9F10A2B7D5C1}" type="presParOf" srcId="{29129D17-4CF5-40BD-810D-EB218BDF6DE9}" destId="{B6BF4227-58FF-4BAD-97B3-82839826E6D8}" srcOrd="1" destOrd="0" presId="urn:microsoft.com/office/officeart/2008/layout/CircleAccentTimeline"/>
    <dgm:cxn modelId="{6506F2E0-9162-47B5-89F7-4AF5FBAD49A4}" type="presParOf" srcId="{29129D17-4CF5-40BD-810D-EB218BDF6DE9}" destId="{99A0CFF1-5F8B-4940-9BF9-45AB26783D8F}" srcOrd="2" destOrd="0" presId="urn:microsoft.com/office/officeart/2008/layout/CircleAccentTimeline"/>
    <dgm:cxn modelId="{E68D1519-B47F-43EA-9109-CF2FACCF0132}" type="presParOf" srcId="{922CBC7D-7004-4645-B3F5-B0F9A5A6FFEB}" destId="{727EDFE9-23BC-423B-B519-6D5447B679AF}" srcOrd="9" destOrd="0" presId="urn:microsoft.com/office/officeart/2008/layout/CircleAccentTimeline"/>
    <dgm:cxn modelId="{04D14F9C-14D0-4BCF-8E3A-684BE196087F}" type="presParOf" srcId="{922CBC7D-7004-4645-B3F5-B0F9A5A6FFEB}" destId="{C9846DEB-7691-446E-8EB3-AC9B3E6843BF}" srcOrd="10" destOrd="0" presId="urn:microsoft.com/office/officeart/2008/layout/CircleAccentTimeline"/>
    <dgm:cxn modelId="{65BAA22C-5A1C-43EA-BE1C-4111806EE67E}" type="presParOf" srcId="{922CBC7D-7004-4645-B3F5-B0F9A5A6FFEB}" destId="{0ABB5741-5FF2-4A7B-A2F7-374930058CA1}" srcOrd="11" destOrd="0" presId="urn:microsoft.com/office/officeart/2008/layout/CircleAccentTimeline"/>
    <dgm:cxn modelId="{28B10AA6-25C5-4DF8-AE0D-9510830C17E0}" type="presParOf" srcId="{0ABB5741-5FF2-4A7B-A2F7-374930058CA1}" destId="{1EA97696-90E7-43B5-9C57-659A2DE5D437}" srcOrd="0" destOrd="0" presId="urn:microsoft.com/office/officeart/2008/layout/CircleAccentTimeline"/>
    <dgm:cxn modelId="{240ECAF2-2EF1-4005-ABC0-D985A0C84E5F}" type="presParOf" srcId="{0ABB5741-5FF2-4A7B-A2F7-374930058CA1}" destId="{0085A179-CFB4-4A24-A40E-F62869770886}" srcOrd="1" destOrd="0" presId="urn:microsoft.com/office/officeart/2008/layout/CircleAccentTimeline"/>
    <dgm:cxn modelId="{157E2F61-758D-4BCB-8641-32A5F81253D0}" type="presParOf" srcId="{0ABB5741-5FF2-4A7B-A2F7-374930058CA1}" destId="{EABB1AA9-A75B-4F81-9101-678CE41F3B3D}" srcOrd="2" destOrd="0" presId="urn:microsoft.com/office/officeart/2008/layout/CircleAccentTimeline"/>
    <dgm:cxn modelId="{5800C5F3-7024-4DFE-A0A8-752EEA423116}" type="presParOf" srcId="{922CBC7D-7004-4645-B3F5-B0F9A5A6FFEB}" destId="{466B85EF-A18A-433B-99BA-C4FCE89DBBA8}" srcOrd="12" destOrd="0" presId="urn:microsoft.com/office/officeart/2008/layout/CircleAccentTimeline"/>
    <dgm:cxn modelId="{E8A1D3BA-4B79-44F9-9D66-01F9093C7A90}" type="presParOf" srcId="{922CBC7D-7004-4645-B3F5-B0F9A5A6FFEB}" destId="{B7C355DD-168E-4D32-9715-0EB3851196F6}" srcOrd="13" destOrd="0" presId="urn:microsoft.com/office/officeart/2008/layout/CircleAccentTimeline"/>
    <dgm:cxn modelId="{557D01DC-8DE0-4B4E-BEAF-503C5D74D270}" type="presParOf" srcId="{922CBC7D-7004-4645-B3F5-B0F9A5A6FFEB}" destId="{C0CD3FBC-9F54-403A-8A0F-DCACB1C979B8}" srcOrd="14" destOrd="0" presId="urn:microsoft.com/office/officeart/2008/layout/CircleAccentTimeline"/>
    <dgm:cxn modelId="{2117F8CB-5571-4F1E-8FA5-5B99396202D3}" type="presParOf" srcId="{922CBC7D-7004-4645-B3F5-B0F9A5A6FFEB}" destId="{0BCD77CE-D3F9-4C25-B4A9-A083AF617AF6}" srcOrd="15" destOrd="0" presId="urn:microsoft.com/office/officeart/2008/layout/CircleAccentTimeline"/>
    <dgm:cxn modelId="{F7E61547-90CA-4F51-AA5D-B0135904793E}" type="presParOf" srcId="{0BCD77CE-D3F9-4C25-B4A9-A083AF617AF6}" destId="{CD7C1B4E-F3E4-4958-8909-38528F6CAD08}" srcOrd="0" destOrd="0" presId="urn:microsoft.com/office/officeart/2008/layout/CircleAccentTimeline"/>
    <dgm:cxn modelId="{EA8B9F4C-ADB2-4735-B968-8597CC0CE1C0}" type="presParOf" srcId="{0BCD77CE-D3F9-4C25-B4A9-A083AF617AF6}" destId="{44722095-A4A2-4FEF-B1B3-AA7569CAACB3}" srcOrd="1" destOrd="0" presId="urn:microsoft.com/office/officeart/2008/layout/CircleAccentTimeline"/>
    <dgm:cxn modelId="{671742B8-7F8C-4BE5-8255-EC712FA8F5B7}" type="presParOf" srcId="{0BCD77CE-D3F9-4C25-B4A9-A083AF617AF6}" destId="{8DCFE5E2-CC8C-4C32-948F-2A9DEB20DD36}" srcOrd="2" destOrd="0" presId="urn:microsoft.com/office/officeart/2008/layout/CircleAccentTimeline"/>
    <dgm:cxn modelId="{2FF04CB7-E7A0-450C-AC47-5CE3F31F0C54}" type="presParOf" srcId="{922CBC7D-7004-4645-B3F5-B0F9A5A6FFEB}" destId="{822D9EF0-12CC-4481-A413-879DF6623ED2}" srcOrd="16" destOrd="0" presId="urn:microsoft.com/office/officeart/2008/layout/CircleAccentTimeline"/>
    <dgm:cxn modelId="{724F326B-8F4B-48F5-A40D-746BB4112581}" type="presParOf" srcId="{922CBC7D-7004-4645-B3F5-B0F9A5A6FFEB}" destId="{60F9CFB3-7429-4924-8674-9317DD5330DC}" srcOrd="17" destOrd="0" presId="urn:microsoft.com/office/officeart/2008/layout/CircleAccentTimeline"/>
    <dgm:cxn modelId="{5FC8410A-C14F-42DE-B8BE-EF3FFB045D53}" type="presParOf" srcId="{922CBC7D-7004-4645-B3F5-B0F9A5A6FFEB}" destId="{B6177316-109E-4365-A444-9A2ADCAD74BE}" srcOrd="18" destOrd="0" presId="urn:microsoft.com/office/officeart/2008/layout/CircleAccentTimeline"/>
    <dgm:cxn modelId="{C134E1E2-33A0-43D6-BB55-24082514AC07}" type="presParOf" srcId="{922CBC7D-7004-4645-B3F5-B0F9A5A6FFEB}" destId="{416396F6-97F8-4DB5-A0AA-94421B7A4966}" srcOrd="19" destOrd="0" presId="urn:microsoft.com/office/officeart/2008/layout/CircleAccentTimeline"/>
    <dgm:cxn modelId="{558FCB05-C37B-43B8-8BE6-E0959FCB20AD}" type="presParOf" srcId="{416396F6-97F8-4DB5-A0AA-94421B7A4966}" destId="{B2258878-52A5-479D-A256-793D01111A23}" srcOrd="0" destOrd="0" presId="urn:microsoft.com/office/officeart/2008/layout/CircleAccentTimeline"/>
    <dgm:cxn modelId="{CBE09015-3C42-4C0A-94DC-155B2DB27FF5}" type="presParOf" srcId="{416396F6-97F8-4DB5-A0AA-94421B7A4966}" destId="{573A0FE4-B001-443C-A4B8-8AE9276C5F2A}" srcOrd="1" destOrd="0" presId="urn:microsoft.com/office/officeart/2008/layout/CircleAccentTimeline"/>
    <dgm:cxn modelId="{ED10E90D-73C5-4017-8AE3-AC8E9247A975}" type="presParOf" srcId="{416396F6-97F8-4DB5-A0AA-94421B7A4966}" destId="{F2A510A0-80AE-415E-8F79-E6980C421AA8}" srcOrd="2" destOrd="0" presId="urn:microsoft.com/office/officeart/2008/layout/CircleAccentTimeline"/>
    <dgm:cxn modelId="{8FB734A1-DC5F-4079-BD8F-E023BA107F4A}" type="presParOf" srcId="{922CBC7D-7004-4645-B3F5-B0F9A5A6FFEB}" destId="{C2BA720C-A42E-4A08-9923-AB28C37C79F0}" srcOrd="20" destOrd="0" presId="urn:microsoft.com/office/officeart/2008/layout/CircleAccentTimeline"/>
    <dgm:cxn modelId="{8F9352DD-4B1C-4C4B-82FE-841BF961DD5D}" type="presParOf" srcId="{922CBC7D-7004-4645-B3F5-B0F9A5A6FFEB}" destId="{ABEE40E0-6000-49B9-83E9-BBB8884C079E}" srcOrd="21" destOrd="0" presId="urn:microsoft.com/office/officeart/2008/layout/CircleAccent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5A5312B-F3D7-4F77-B33C-B727E1B0D216}"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fi-FI"/>
        </a:p>
      </dgm:t>
    </dgm:pt>
    <dgm:pt modelId="{01CDC905-2B7D-4454-9C4A-A7F868894CB5}">
      <dgm:prSet phldrT="[Text]" custT="1"/>
      <dgm:spPr>
        <a:solidFill>
          <a:schemeClr val="accent2"/>
        </a:solidFill>
      </dgm:spPr>
      <dgm:t>
        <a:bodyPr/>
        <a:lstStyle/>
        <a:p>
          <a:r>
            <a:rPr lang="fi-FI" sz="1200" dirty="0" smtClean="0"/>
            <a:t>Kokemukset</a:t>
          </a:r>
          <a:r>
            <a:rPr lang="fi-FI" sz="1000" dirty="0" smtClean="0"/>
            <a:t> (materiaalin keruu)</a:t>
          </a:r>
          <a:endParaRPr lang="fi-FI" sz="1000" dirty="0"/>
        </a:p>
      </dgm:t>
    </dgm:pt>
    <dgm:pt modelId="{3EE77912-0E31-4520-9D68-7AC26FD0A4E0}" type="parTrans" cxnId="{CF0B9218-3F95-4CFE-B589-2226FD82A3C3}">
      <dgm:prSet/>
      <dgm:spPr/>
      <dgm:t>
        <a:bodyPr/>
        <a:lstStyle/>
        <a:p>
          <a:endParaRPr lang="fi-FI"/>
        </a:p>
      </dgm:t>
    </dgm:pt>
    <dgm:pt modelId="{9FB65FD7-6688-424A-9CD2-AC9AE0BC3226}" type="sibTrans" cxnId="{CF0B9218-3F95-4CFE-B589-2226FD82A3C3}">
      <dgm:prSet/>
      <dgm:spPr/>
      <dgm:t>
        <a:bodyPr/>
        <a:lstStyle/>
        <a:p>
          <a:endParaRPr lang="fi-FI"/>
        </a:p>
      </dgm:t>
    </dgm:pt>
    <dgm:pt modelId="{9F56F6D3-71B6-4F7E-8920-6B3C17C17113}">
      <dgm:prSet phldrT="[Text]" custT="1"/>
      <dgm:spPr>
        <a:solidFill>
          <a:schemeClr val="bg2">
            <a:lumMod val="50000"/>
          </a:schemeClr>
        </a:solidFill>
      </dgm:spPr>
      <dgm:t>
        <a:bodyPr/>
        <a:lstStyle/>
        <a:p>
          <a:r>
            <a:rPr lang="fi-FI" sz="900" dirty="0" smtClean="0"/>
            <a:t>Tutkimus (</a:t>
          </a:r>
          <a:r>
            <a:rPr lang="fi-FI" sz="2000" dirty="0" smtClean="0"/>
            <a:t>myös</a:t>
          </a:r>
          <a:r>
            <a:rPr lang="fi-FI" sz="900" dirty="0" smtClean="0"/>
            <a:t> </a:t>
          </a:r>
          <a:r>
            <a:rPr lang="fi-FI" sz="1200" dirty="0" smtClean="0"/>
            <a:t>toiminnallinen</a:t>
          </a:r>
          <a:r>
            <a:rPr lang="fi-FI" sz="900" dirty="0" smtClean="0"/>
            <a:t>)</a:t>
          </a:r>
          <a:endParaRPr lang="fi-FI" sz="900" dirty="0"/>
        </a:p>
      </dgm:t>
    </dgm:pt>
    <dgm:pt modelId="{0C34A75D-4A8C-44A8-AC3F-D1231BEF3FB6}" type="parTrans" cxnId="{954BBC85-E0E8-4A2C-A9FA-7F559AFAB8E2}">
      <dgm:prSet/>
      <dgm:spPr/>
      <dgm:t>
        <a:bodyPr/>
        <a:lstStyle/>
        <a:p>
          <a:endParaRPr lang="fi-FI"/>
        </a:p>
      </dgm:t>
    </dgm:pt>
    <dgm:pt modelId="{1B20AFF8-41CE-448B-A765-D928D60DE666}" type="sibTrans" cxnId="{954BBC85-E0E8-4A2C-A9FA-7F559AFAB8E2}">
      <dgm:prSet/>
      <dgm:spPr/>
      <dgm:t>
        <a:bodyPr/>
        <a:lstStyle/>
        <a:p>
          <a:endParaRPr lang="fi-FI"/>
        </a:p>
      </dgm:t>
    </dgm:pt>
    <dgm:pt modelId="{99FAFD4A-2149-4661-A5A0-5F43B9D041A1}">
      <dgm:prSet phldrT="[Text]"/>
      <dgm:spPr>
        <a:solidFill>
          <a:schemeClr val="tx1">
            <a:lumMod val="75000"/>
            <a:lumOff val="25000"/>
          </a:schemeClr>
        </a:solidFill>
      </dgm:spPr>
      <dgm:t>
        <a:bodyPr/>
        <a:lstStyle/>
        <a:p>
          <a:r>
            <a:rPr lang="fi-FI" dirty="0" smtClean="0"/>
            <a:t>Tuotanto (ryhmien ja tilaisuuksien rekrytoiminen)</a:t>
          </a:r>
          <a:endParaRPr lang="fi-FI" dirty="0"/>
        </a:p>
      </dgm:t>
    </dgm:pt>
    <dgm:pt modelId="{42AF2607-9F46-4AB9-AFF9-F60746C004EA}" type="parTrans" cxnId="{B6CE5F9C-9FCD-49C7-906E-71E191839FC3}">
      <dgm:prSet/>
      <dgm:spPr/>
      <dgm:t>
        <a:bodyPr/>
        <a:lstStyle/>
        <a:p>
          <a:endParaRPr lang="fi-FI"/>
        </a:p>
      </dgm:t>
    </dgm:pt>
    <dgm:pt modelId="{B23A6E71-DAC6-4DFD-8246-B9BAA7D0F5D9}" type="sibTrans" cxnId="{B6CE5F9C-9FCD-49C7-906E-71E191839FC3}">
      <dgm:prSet/>
      <dgm:spPr/>
      <dgm:t>
        <a:bodyPr/>
        <a:lstStyle/>
        <a:p>
          <a:endParaRPr lang="fi-FI"/>
        </a:p>
      </dgm:t>
    </dgm:pt>
    <dgm:pt modelId="{3AD4DC37-57D6-401E-AB24-34FE3BD1E361}">
      <dgm:prSet phldrT="[Text]" custT="1"/>
      <dgm:spPr/>
      <dgm:t>
        <a:bodyPr/>
        <a:lstStyle/>
        <a:p>
          <a:r>
            <a:rPr lang="fi-FI" sz="1800" dirty="0" smtClean="0"/>
            <a:t>Esitykset</a:t>
          </a:r>
          <a:endParaRPr lang="fi-FI" sz="900" dirty="0"/>
        </a:p>
      </dgm:t>
    </dgm:pt>
    <dgm:pt modelId="{9FA1FDE6-03E6-4618-B83E-FB0C81632FDA}" type="parTrans" cxnId="{F6D50008-CBEA-4480-90AD-322FB49E9B16}">
      <dgm:prSet/>
      <dgm:spPr/>
      <dgm:t>
        <a:bodyPr/>
        <a:lstStyle/>
        <a:p>
          <a:endParaRPr lang="fi-FI"/>
        </a:p>
      </dgm:t>
    </dgm:pt>
    <dgm:pt modelId="{DD957ACE-CCF8-4BC6-B3A0-D6F5CED741A4}" type="sibTrans" cxnId="{F6D50008-CBEA-4480-90AD-322FB49E9B16}">
      <dgm:prSet/>
      <dgm:spPr/>
      <dgm:t>
        <a:bodyPr/>
        <a:lstStyle/>
        <a:p>
          <a:endParaRPr lang="fi-FI"/>
        </a:p>
      </dgm:t>
    </dgm:pt>
    <dgm:pt modelId="{7801E273-5704-4740-9CF7-879112C1EB1D}" type="pres">
      <dgm:prSet presAssocID="{35A5312B-F3D7-4F77-B33C-B727E1B0D216}" presName="Name0" presStyleCnt="0">
        <dgm:presLayoutVars>
          <dgm:chMax val="7"/>
          <dgm:resizeHandles val="exact"/>
        </dgm:presLayoutVars>
      </dgm:prSet>
      <dgm:spPr/>
      <dgm:t>
        <a:bodyPr/>
        <a:lstStyle/>
        <a:p>
          <a:endParaRPr lang="fi-FI"/>
        </a:p>
      </dgm:t>
    </dgm:pt>
    <dgm:pt modelId="{A4089C85-7499-4EEF-AD3E-3594968EC7EB}" type="pres">
      <dgm:prSet presAssocID="{35A5312B-F3D7-4F77-B33C-B727E1B0D216}" presName="comp1" presStyleCnt="0"/>
      <dgm:spPr/>
    </dgm:pt>
    <dgm:pt modelId="{91E4A397-E914-4C78-B4A4-7ACFCA4C656B}" type="pres">
      <dgm:prSet presAssocID="{35A5312B-F3D7-4F77-B33C-B727E1B0D216}" presName="circle1" presStyleLbl="node1" presStyleIdx="0" presStyleCnt="4"/>
      <dgm:spPr/>
      <dgm:t>
        <a:bodyPr/>
        <a:lstStyle/>
        <a:p>
          <a:endParaRPr lang="fi-FI"/>
        </a:p>
      </dgm:t>
    </dgm:pt>
    <dgm:pt modelId="{DE731FE5-0A7E-4EAF-9DE1-2E9D8FA4D45F}" type="pres">
      <dgm:prSet presAssocID="{35A5312B-F3D7-4F77-B33C-B727E1B0D216}" presName="c1text" presStyleLbl="node1" presStyleIdx="0" presStyleCnt="4">
        <dgm:presLayoutVars>
          <dgm:bulletEnabled val="1"/>
        </dgm:presLayoutVars>
      </dgm:prSet>
      <dgm:spPr/>
      <dgm:t>
        <a:bodyPr/>
        <a:lstStyle/>
        <a:p>
          <a:endParaRPr lang="fi-FI"/>
        </a:p>
      </dgm:t>
    </dgm:pt>
    <dgm:pt modelId="{863EE3B5-852E-47C6-90DD-0A16E6992326}" type="pres">
      <dgm:prSet presAssocID="{35A5312B-F3D7-4F77-B33C-B727E1B0D216}" presName="comp2" presStyleCnt="0"/>
      <dgm:spPr/>
    </dgm:pt>
    <dgm:pt modelId="{39E69A5D-006C-404B-A90A-17D1475BA280}" type="pres">
      <dgm:prSet presAssocID="{35A5312B-F3D7-4F77-B33C-B727E1B0D216}" presName="circle2" presStyleLbl="node1" presStyleIdx="1" presStyleCnt="4"/>
      <dgm:spPr/>
      <dgm:t>
        <a:bodyPr/>
        <a:lstStyle/>
        <a:p>
          <a:endParaRPr lang="fi-FI"/>
        </a:p>
      </dgm:t>
    </dgm:pt>
    <dgm:pt modelId="{2FC7ACD1-B106-4ECC-B81E-E97CF3B11E48}" type="pres">
      <dgm:prSet presAssocID="{35A5312B-F3D7-4F77-B33C-B727E1B0D216}" presName="c2text" presStyleLbl="node1" presStyleIdx="1" presStyleCnt="4">
        <dgm:presLayoutVars>
          <dgm:bulletEnabled val="1"/>
        </dgm:presLayoutVars>
      </dgm:prSet>
      <dgm:spPr/>
      <dgm:t>
        <a:bodyPr/>
        <a:lstStyle/>
        <a:p>
          <a:endParaRPr lang="fi-FI"/>
        </a:p>
      </dgm:t>
    </dgm:pt>
    <dgm:pt modelId="{48314EBD-4F39-46C1-9BCB-AA85778EACCD}" type="pres">
      <dgm:prSet presAssocID="{35A5312B-F3D7-4F77-B33C-B727E1B0D216}" presName="comp3" presStyleCnt="0"/>
      <dgm:spPr/>
    </dgm:pt>
    <dgm:pt modelId="{554D9AC0-AA80-4A17-988F-809729301C7C}" type="pres">
      <dgm:prSet presAssocID="{35A5312B-F3D7-4F77-B33C-B727E1B0D216}" presName="circle3" presStyleLbl="node1" presStyleIdx="2" presStyleCnt="4"/>
      <dgm:spPr/>
      <dgm:t>
        <a:bodyPr/>
        <a:lstStyle/>
        <a:p>
          <a:endParaRPr lang="fi-FI"/>
        </a:p>
      </dgm:t>
    </dgm:pt>
    <dgm:pt modelId="{895393A8-630C-4704-AE97-86FDA6FABD6F}" type="pres">
      <dgm:prSet presAssocID="{35A5312B-F3D7-4F77-B33C-B727E1B0D216}" presName="c3text" presStyleLbl="node1" presStyleIdx="2" presStyleCnt="4">
        <dgm:presLayoutVars>
          <dgm:bulletEnabled val="1"/>
        </dgm:presLayoutVars>
      </dgm:prSet>
      <dgm:spPr/>
      <dgm:t>
        <a:bodyPr/>
        <a:lstStyle/>
        <a:p>
          <a:endParaRPr lang="fi-FI"/>
        </a:p>
      </dgm:t>
    </dgm:pt>
    <dgm:pt modelId="{26E3384F-58ED-4BDF-B19B-E64F09C7FA44}" type="pres">
      <dgm:prSet presAssocID="{35A5312B-F3D7-4F77-B33C-B727E1B0D216}" presName="comp4" presStyleCnt="0"/>
      <dgm:spPr/>
    </dgm:pt>
    <dgm:pt modelId="{1EBF2206-D437-46C2-893E-13D2C08ECCDD}" type="pres">
      <dgm:prSet presAssocID="{35A5312B-F3D7-4F77-B33C-B727E1B0D216}" presName="circle4" presStyleLbl="node1" presStyleIdx="3" presStyleCnt="4"/>
      <dgm:spPr/>
      <dgm:t>
        <a:bodyPr/>
        <a:lstStyle/>
        <a:p>
          <a:endParaRPr lang="fi-FI"/>
        </a:p>
      </dgm:t>
    </dgm:pt>
    <dgm:pt modelId="{3F50464B-992E-477A-9E13-448953BFF0F7}" type="pres">
      <dgm:prSet presAssocID="{35A5312B-F3D7-4F77-B33C-B727E1B0D216}" presName="c4text" presStyleLbl="node1" presStyleIdx="3" presStyleCnt="4">
        <dgm:presLayoutVars>
          <dgm:bulletEnabled val="1"/>
        </dgm:presLayoutVars>
      </dgm:prSet>
      <dgm:spPr/>
      <dgm:t>
        <a:bodyPr/>
        <a:lstStyle/>
        <a:p>
          <a:endParaRPr lang="fi-FI"/>
        </a:p>
      </dgm:t>
    </dgm:pt>
  </dgm:ptLst>
  <dgm:cxnLst>
    <dgm:cxn modelId="{FF650389-C812-4EE7-AD1D-B911943CE960}" type="presOf" srcId="{3AD4DC37-57D6-401E-AB24-34FE3BD1E361}" destId="{3F50464B-992E-477A-9E13-448953BFF0F7}" srcOrd="1" destOrd="0" presId="urn:microsoft.com/office/officeart/2005/8/layout/venn2"/>
    <dgm:cxn modelId="{47B0DE34-4881-40CA-BF46-C20449F3CD95}" type="presOf" srcId="{01CDC905-2B7D-4454-9C4A-A7F868894CB5}" destId="{91E4A397-E914-4C78-B4A4-7ACFCA4C656B}" srcOrd="0" destOrd="0" presId="urn:microsoft.com/office/officeart/2005/8/layout/venn2"/>
    <dgm:cxn modelId="{1C430088-A2FF-4802-86DC-2CEC4A4CB872}" type="presOf" srcId="{01CDC905-2B7D-4454-9C4A-A7F868894CB5}" destId="{DE731FE5-0A7E-4EAF-9DE1-2E9D8FA4D45F}" srcOrd="1" destOrd="0" presId="urn:microsoft.com/office/officeart/2005/8/layout/venn2"/>
    <dgm:cxn modelId="{E8798996-7914-4109-AA57-0B923391CD8C}" type="presOf" srcId="{3AD4DC37-57D6-401E-AB24-34FE3BD1E361}" destId="{1EBF2206-D437-46C2-893E-13D2C08ECCDD}" srcOrd="0" destOrd="0" presId="urn:microsoft.com/office/officeart/2005/8/layout/venn2"/>
    <dgm:cxn modelId="{F6D50008-CBEA-4480-90AD-322FB49E9B16}" srcId="{35A5312B-F3D7-4F77-B33C-B727E1B0D216}" destId="{3AD4DC37-57D6-401E-AB24-34FE3BD1E361}" srcOrd="3" destOrd="0" parTransId="{9FA1FDE6-03E6-4618-B83E-FB0C81632FDA}" sibTransId="{DD957ACE-CCF8-4BC6-B3A0-D6F5CED741A4}"/>
    <dgm:cxn modelId="{5C72CF12-AD72-456E-BDE3-C0212B7E9376}" type="presOf" srcId="{9F56F6D3-71B6-4F7E-8920-6B3C17C17113}" destId="{2FC7ACD1-B106-4ECC-B81E-E97CF3B11E48}" srcOrd="1" destOrd="0" presId="urn:microsoft.com/office/officeart/2005/8/layout/venn2"/>
    <dgm:cxn modelId="{CF0B9218-3F95-4CFE-B589-2226FD82A3C3}" srcId="{35A5312B-F3D7-4F77-B33C-B727E1B0D216}" destId="{01CDC905-2B7D-4454-9C4A-A7F868894CB5}" srcOrd="0" destOrd="0" parTransId="{3EE77912-0E31-4520-9D68-7AC26FD0A4E0}" sibTransId="{9FB65FD7-6688-424A-9CD2-AC9AE0BC3226}"/>
    <dgm:cxn modelId="{EAAFFBB7-B938-4E1E-A8AC-62557C985CE1}" type="presOf" srcId="{99FAFD4A-2149-4661-A5A0-5F43B9D041A1}" destId="{895393A8-630C-4704-AE97-86FDA6FABD6F}" srcOrd="1" destOrd="0" presId="urn:microsoft.com/office/officeart/2005/8/layout/venn2"/>
    <dgm:cxn modelId="{CAA5C4A4-9D5D-447E-8477-458BCAD18DEE}" type="presOf" srcId="{9F56F6D3-71B6-4F7E-8920-6B3C17C17113}" destId="{39E69A5D-006C-404B-A90A-17D1475BA280}" srcOrd="0" destOrd="0" presId="urn:microsoft.com/office/officeart/2005/8/layout/venn2"/>
    <dgm:cxn modelId="{B6CE5F9C-9FCD-49C7-906E-71E191839FC3}" srcId="{35A5312B-F3D7-4F77-B33C-B727E1B0D216}" destId="{99FAFD4A-2149-4661-A5A0-5F43B9D041A1}" srcOrd="2" destOrd="0" parTransId="{42AF2607-9F46-4AB9-AFF9-F60746C004EA}" sibTransId="{B23A6E71-DAC6-4DFD-8246-B9BAA7D0F5D9}"/>
    <dgm:cxn modelId="{6733C55E-FFC6-4C17-8CA7-531FB3ABFD51}" type="presOf" srcId="{35A5312B-F3D7-4F77-B33C-B727E1B0D216}" destId="{7801E273-5704-4740-9CF7-879112C1EB1D}" srcOrd="0" destOrd="0" presId="urn:microsoft.com/office/officeart/2005/8/layout/venn2"/>
    <dgm:cxn modelId="{954BBC85-E0E8-4A2C-A9FA-7F559AFAB8E2}" srcId="{35A5312B-F3D7-4F77-B33C-B727E1B0D216}" destId="{9F56F6D3-71B6-4F7E-8920-6B3C17C17113}" srcOrd="1" destOrd="0" parTransId="{0C34A75D-4A8C-44A8-AC3F-D1231BEF3FB6}" sibTransId="{1B20AFF8-41CE-448B-A765-D928D60DE666}"/>
    <dgm:cxn modelId="{86BE7A1A-CBB6-46AA-9ABE-DBD4D723CB57}" type="presOf" srcId="{99FAFD4A-2149-4661-A5A0-5F43B9D041A1}" destId="{554D9AC0-AA80-4A17-988F-809729301C7C}" srcOrd="0" destOrd="0" presId="urn:microsoft.com/office/officeart/2005/8/layout/venn2"/>
    <dgm:cxn modelId="{B9B7A77A-99B5-48D7-8919-305057D70F50}" type="presParOf" srcId="{7801E273-5704-4740-9CF7-879112C1EB1D}" destId="{A4089C85-7499-4EEF-AD3E-3594968EC7EB}" srcOrd="0" destOrd="0" presId="urn:microsoft.com/office/officeart/2005/8/layout/venn2"/>
    <dgm:cxn modelId="{8E53F9B0-0730-431A-9F03-B8833620F4F0}" type="presParOf" srcId="{A4089C85-7499-4EEF-AD3E-3594968EC7EB}" destId="{91E4A397-E914-4C78-B4A4-7ACFCA4C656B}" srcOrd="0" destOrd="0" presId="urn:microsoft.com/office/officeart/2005/8/layout/venn2"/>
    <dgm:cxn modelId="{459261D6-A3CF-4C61-8A0D-D7D562B5E318}" type="presParOf" srcId="{A4089C85-7499-4EEF-AD3E-3594968EC7EB}" destId="{DE731FE5-0A7E-4EAF-9DE1-2E9D8FA4D45F}" srcOrd="1" destOrd="0" presId="urn:microsoft.com/office/officeart/2005/8/layout/venn2"/>
    <dgm:cxn modelId="{2E49FCDD-B5B3-41FF-85A2-73F911061F4B}" type="presParOf" srcId="{7801E273-5704-4740-9CF7-879112C1EB1D}" destId="{863EE3B5-852E-47C6-90DD-0A16E6992326}" srcOrd="1" destOrd="0" presId="urn:microsoft.com/office/officeart/2005/8/layout/venn2"/>
    <dgm:cxn modelId="{08C48C0B-D466-4320-A70A-68AAAF3953E1}" type="presParOf" srcId="{863EE3B5-852E-47C6-90DD-0A16E6992326}" destId="{39E69A5D-006C-404B-A90A-17D1475BA280}" srcOrd="0" destOrd="0" presId="urn:microsoft.com/office/officeart/2005/8/layout/venn2"/>
    <dgm:cxn modelId="{C749C543-8D40-4A3D-B695-0C9653768450}" type="presParOf" srcId="{863EE3B5-852E-47C6-90DD-0A16E6992326}" destId="{2FC7ACD1-B106-4ECC-B81E-E97CF3B11E48}" srcOrd="1" destOrd="0" presId="urn:microsoft.com/office/officeart/2005/8/layout/venn2"/>
    <dgm:cxn modelId="{B34046CB-148E-43F6-85E2-FBEF0B9C1F99}" type="presParOf" srcId="{7801E273-5704-4740-9CF7-879112C1EB1D}" destId="{48314EBD-4F39-46C1-9BCB-AA85778EACCD}" srcOrd="2" destOrd="0" presId="urn:microsoft.com/office/officeart/2005/8/layout/venn2"/>
    <dgm:cxn modelId="{45396D49-BFB8-4964-9C0D-334E6F1CB753}" type="presParOf" srcId="{48314EBD-4F39-46C1-9BCB-AA85778EACCD}" destId="{554D9AC0-AA80-4A17-988F-809729301C7C}" srcOrd="0" destOrd="0" presId="urn:microsoft.com/office/officeart/2005/8/layout/venn2"/>
    <dgm:cxn modelId="{6C504B63-377B-4E1F-B310-C687C8B67CCA}" type="presParOf" srcId="{48314EBD-4F39-46C1-9BCB-AA85778EACCD}" destId="{895393A8-630C-4704-AE97-86FDA6FABD6F}" srcOrd="1" destOrd="0" presId="urn:microsoft.com/office/officeart/2005/8/layout/venn2"/>
    <dgm:cxn modelId="{568C919B-E700-4439-B7B1-424796EE0334}" type="presParOf" srcId="{7801E273-5704-4740-9CF7-879112C1EB1D}" destId="{26E3384F-58ED-4BDF-B19B-E64F09C7FA44}" srcOrd="3" destOrd="0" presId="urn:microsoft.com/office/officeart/2005/8/layout/venn2"/>
    <dgm:cxn modelId="{C2A5F74F-C7A2-4DED-8978-B4C00C7679E4}" type="presParOf" srcId="{26E3384F-58ED-4BDF-B19B-E64F09C7FA44}" destId="{1EBF2206-D437-46C2-893E-13D2C08ECCDD}" srcOrd="0" destOrd="0" presId="urn:microsoft.com/office/officeart/2005/8/layout/venn2"/>
    <dgm:cxn modelId="{702A908A-81C5-4B74-9E51-826102E40F47}" type="presParOf" srcId="{26E3384F-58ED-4BDF-B19B-E64F09C7FA44}" destId="{3F50464B-992E-477A-9E13-448953BFF0F7}"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DA47C8C-C0A9-42D4-9ABA-D7CFDACE830D}"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fi-FI"/>
        </a:p>
      </dgm:t>
    </dgm:pt>
    <dgm:pt modelId="{E949CBB1-B6F9-453E-8051-56D7DFDBFAF4}">
      <dgm:prSet/>
      <dgm:spPr>
        <a:solidFill>
          <a:schemeClr val="accent3">
            <a:lumMod val="75000"/>
          </a:schemeClr>
        </a:solidFill>
      </dgm:spPr>
      <dgm:t>
        <a:bodyPr/>
        <a:lstStyle/>
        <a:p>
          <a:pPr rtl="0"/>
          <a:r>
            <a:rPr lang="fi-FI" dirty="0" smtClean="0"/>
            <a:t>Yhteisötaiteilijan virka?</a:t>
          </a:r>
          <a:endParaRPr lang="fi-FI" dirty="0"/>
        </a:p>
      </dgm:t>
    </dgm:pt>
    <dgm:pt modelId="{44165A47-17E3-4713-9EF4-9E02F4948D46}" type="parTrans" cxnId="{8F7F9673-626D-408C-BC9B-474141B31C2E}">
      <dgm:prSet/>
      <dgm:spPr/>
      <dgm:t>
        <a:bodyPr/>
        <a:lstStyle/>
        <a:p>
          <a:endParaRPr lang="fi-FI"/>
        </a:p>
      </dgm:t>
    </dgm:pt>
    <dgm:pt modelId="{B4F6EBA9-7AD7-40C6-9BE9-2578D5A9BC88}" type="sibTrans" cxnId="{8F7F9673-626D-408C-BC9B-474141B31C2E}">
      <dgm:prSet/>
      <dgm:spPr/>
      <dgm:t>
        <a:bodyPr/>
        <a:lstStyle/>
        <a:p>
          <a:endParaRPr lang="fi-FI"/>
        </a:p>
      </dgm:t>
    </dgm:pt>
    <dgm:pt modelId="{DC4E19B1-CA66-41E0-8CEF-7EA6C313D01A}">
      <dgm:prSet/>
      <dgm:spPr>
        <a:solidFill>
          <a:schemeClr val="accent4">
            <a:lumMod val="75000"/>
          </a:schemeClr>
        </a:solidFill>
      </dgm:spPr>
      <dgm:t>
        <a:bodyPr/>
        <a:lstStyle/>
        <a:p>
          <a:pPr rtl="0"/>
          <a:r>
            <a:rPr lang="fi-FI" dirty="0" smtClean="0"/>
            <a:t>Prosenttiperiaate?</a:t>
          </a:r>
          <a:endParaRPr lang="fi-FI" dirty="0"/>
        </a:p>
      </dgm:t>
    </dgm:pt>
    <dgm:pt modelId="{552F81C9-B732-4BEE-94FA-D3DEFEECB075}" type="parTrans" cxnId="{33173EC6-BFFF-4B98-90BE-B25740F5EFAD}">
      <dgm:prSet/>
      <dgm:spPr/>
      <dgm:t>
        <a:bodyPr/>
        <a:lstStyle/>
        <a:p>
          <a:endParaRPr lang="fi-FI"/>
        </a:p>
      </dgm:t>
    </dgm:pt>
    <dgm:pt modelId="{B9C49EEF-C952-4CA7-ADE7-8CE9EBF831B0}" type="sibTrans" cxnId="{33173EC6-BFFF-4B98-90BE-B25740F5EFAD}">
      <dgm:prSet/>
      <dgm:spPr/>
      <dgm:t>
        <a:bodyPr/>
        <a:lstStyle/>
        <a:p>
          <a:endParaRPr lang="fi-FI"/>
        </a:p>
      </dgm:t>
    </dgm:pt>
    <dgm:pt modelId="{25DF3F42-299B-4BB6-BB93-40E4E379013B}">
      <dgm:prSet/>
      <dgm:spPr/>
      <dgm:t>
        <a:bodyPr/>
        <a:lstStyle/>
        <a:p>
          <a:pPr rtl="0"/>
          <a:r>
            <a:rPr lang="fi-FI" dirty="0" smtClean="0"/>
            <a:t>Itsenäisempi tilaaja-tuottaja –malli?</a:t>
          </a:r>
          <a:endParaRPr lang="fi-FI" dirty="0"/>
        </a:p>
      </dgm:t>
    </dgm:pt>
    <dgm:pt modelId="{F3E4A4DE-F82B-4139-B6CA-83FFAF406434}" type="parTrans" cxnId="{85B4537C-342F-4050-BE0A-EBD0EAB9CE73}">
      <dgm:prSet/>
      <dgm:spPr/>
      <dgm:t>
        <a:bodyPr/>
        <a:lstStyle/>
        <a:p>
          <a:endParaRPr lang="fi-FI"/>
        </a:p>
      </dgm:t>
    </dgm:pt>
    <dgm:pt modelId="{A814345A-C3B8-4DE2-B580-72D3F8B48DEF}" type="sibTrans" cxnId="{85B4537C-342F-4050-BE0A-EBD0EAB9CE73}">
      <dgm:prSet/>
      <dgm:spPr/>
      <dgm:t>
        <a:bodyPr/>
        <a:lstStyle/>
        <a:p>
          <a:endParaRPr lang="fi-FI"/>
        </a:p>
      </dgm:t>
    </dgm:pt>
    <dgm:pt modelId="{CFA4C730-0C88-4BD4-A64E-574DB300F5E4}">
      <dgm:prSet/>
      <dgm:spPr>
        <a:solidFill>
          <a:srgbClr val="FFC000"/>
        </a:solidFill>
      </dgm:spPr>
      <dgm:t>
        <a:bodyPr/>
        <a:lstStyle/>
        <a:p>
          <a:pPr rtl="0"/>
          <a:r>
            <a:rPr lang="fi-FI" dirty="0" smtClean="0"/>
            <a:t>Yhteisön teatteri esim. Malmille</a:t>
          </a:r>
          <a:endParaRPr lang="fi-FI" dirty="0"/>
        </a:p>
      </dgm:t>
    </dgm:pt>
    <dgm:pt modelId="{EBE11709-E777-4604-AA97-04D0D413130E}" type="parTrans" cxnId="{D4E095EC-D172-46E9-A808-6A07ADE41D8D}">
      <dgm:prSet/>
      <dgm:spPr/>
      <dgm:t>
        <a:bodyPr/>
        <a:lstStyle/>
        <a:p>
          <a:endParaRPr lang="fi-FI"/>
        </a:p>
      </dgm:t>
    </dgm:pt>
    <dgm:pt modelId="{193DE6B0-60A5-44BD-A99C-CA5D0224BD18}" type="sibTrans" cxnId="{D4E095EC-D172-46E9-A808-6A07ADE41D8D}">
      <dgm:prSet/>
      <dgm:spPr/>
      <dgm:t>
        <a:bodyPr/>
        <a:lstStyle/>
        <a:p>
          <a:endParaRPr lang="fi-FI"/>
        </a:p>
      </dgm:t>
    </dgm:pt>
    <dgm:pt modelId="{28405CF7-AF5A-4B4C-9D37-099E67E334C8}" type="pres">
      <dgm:prSet presAssocID="{7DA47C8C-C0A9-42D4-9ABA-D7CFDACE830D}" presName="Name0" presStyleCnt="0">
        <dgm:presLayoutVars>
          <dgm:dir/>
          <dgm:animLvl val="lvl"/>
          <dgm:resizeHandles val="exact"/>
        </dgm:presLayoutVars>
      </dgm:prSet>
      <dgm:spPr/>
      <dgm:t>
        <a:bodyPr/>
        <a:lstStyle/>
        <a:p>
          <a:endParaRPr lang="fi-FI"/>
        </a:p>
      </dgm:t>
    </dgm:pt>
    <dgm:pt modelId="{9E38B337-DB1D-4EFE-8F79-400DD390F429}" type="pres">
      <dgm:prSet presAssocID="{E949CBB1-B6F9-453E-8051-56D7DFDBFAF4}" presName="linNode" presStyleCnt="0"/>
      <dgm:spPr/>
    </dgm:pt>
    <dgm:pt modelId="{1DE49BA6-F5FB-43F2-8785-D240573E4F63}" type="pres">
      <dgm:prSet presAssocID="{E949CBB1-B6F9-453E-8051-56D7DFDBFAF4}" presName="parentText" presStyleLbl="node1" presStyleIdx="0" presStyleCnt="4">
        <dgm:presLayoutVars>
          <dgm:chMax val="1"/>
          <dgm:bulletEnabled val="1"/>
        </dgm:presLayoutVars>
      </dgm:prSet>
      <dgm:spPr/>
      <dgm:t>
        <a:bodyPr/>
        <a:lstStyle/>
        <a:p>
          <a:endParaRPr lang="fi-FI"/>
        </a:p>
      </dgm:t>
    </dgm:pt>
    <dgm:pt modelId="{F63C671C-C77A-4572-BB32-770A4AE587FB}" type="pres">
      <dgm:prSet presAssocID="{B4F6EBA9-7AD7-40C6-9BE9-2578D5A9BC88}" presName="sp" presStyleCnt="0"/>
      <dgm:spPr/>
    </dgm:pt>
    <dgm:pt modelId="{984A07C6-7FAE-44ED-8085-7CFC1BE9D44E}" type="pres">
      <dgm:prSet presAssocID="{DC4E19B1-CA66-41E0-8CEF-7EA6C313D01A}" presName="linNode" presStyleCnt="0"/>
      <dgm:spPr/>
    </dgm:pt>
    <dgm:pt modelId="{A5879D0D-CA1E-4FD1-9643-44DF36EEC3A0}" type="pres">
      <dgm:prSet presAssocID="{DC4E19B1-CA66-41E0-8CEF-7EA6C313D01A}" presName="parentText" presStyleLbl="node1" presStyleIdx="1" presStyleCnt="4">
        <dgm:presLayoutVars>
          <dgm:chMax val="1"/>
          <dgm:bulletEnabled val="1"/>
        </dgm:presLayoutVars>
      </dgm:prSet>
      <dgm:spPr/>
      <dgm:t>
        <a:bodyPr/>
        <a:lstStyle/>
        <a:p>
          <a:endParaRPr lang="fi-FI"/>
        </a:p>
      </dgm:t>
    </dgm:pt>
    <dgm:pt modelId="{A5F8CBB5-451C-460B-9C6C-6A39C7BD86E2}" type="pres">
      <dgm:prSet presAssocID="{B9C49EEF-C952-4CA7-ADE7-8CE9EBF831B0}" presName="sp" presStyleCnt="0"/>
      <dgm:spPr/>
    </dgm:pt>
    <dgm:pt modelId="{3A379FB8-11C7-427B-A4E0-3E74E49F580D}" type="pres">
      <dgm:prSet presAssocID="{25DF3F42-299B-4BB6-BB93-40E4E379013B}" presName="linNode" presStyleCnt="0"/>
      <dgm:spPr/>
    </dgm:pt>
    <dgm:pt modelId="{8A063D65-DF98-445B-8649-DE975DACBF2E}" type="pres">
      <dgm:prSet presAssocID="{25DF3F42-299B-4BB6-BB93-40E4E379013B}" presName="parentText" presStyleLbl="node1" presStyleIdx="2" presStyleCnt="4">
        <dgm:presLayoutVars>
          <dgm:chMax val="1"/>
          <dgm:bulletEnabled val="1"/>
        </dgm:presLayoutVars>
      </dgm:prSet>
      <dgm:spPr/>
      <dgm:t>
        <a:bodyPr/>
        <a:lstStyle/>
        <a:p>
          <a:endParaRPr lang="fi-FI"/>
        </a:p>
      </dgm:t>
    </dgm:pt>
    <dgm:pt modelId="{1EAB4AD3-D6D1-4C03-B9BD-C77F3374853B}" type="pres">
      <dgm:prSet presAssocID="{A814345A-C3B8-4DE2-B580-72D3F8B48DEF}" presName="sp" presStyleCnt="0"/>
      <dgm:spPr/>
    </dgm:pt>
    <dgm:pt modelId="{432ABC1A-1291-4FCC-9201-598C87C2125C}" type="pres">
      <dgm:prSet presAssocID="{CFA4C730-0C88-4BD4-A64E-574DB300F5E4}" presName="linNode" presStyleCnt="0"/>
      <dgm:spPr/>
    </dgm:pt>
    <dgm:pt modelId="{16070F2D-891C-49B7-9541-B64EB2172904}" type="pres">
      <dgm:prSet presAssocID="{CFA4C730-0C88-4BD4-A64E-574DB300F5E4}" presName="parentText" presStyleLbl="node1" presStyleIdx="3" presStyleCnt="4">
        <dgm:presLayoutVars>
          <dgm:chMax val="1"/>
          <dgm:bulletEnabled val="1"/>
        </dgm:presLayoutVars>
      </dgm:prSet>
      <dgm:spPr/>
      <dgm:t>
        <a:bodyPr/>
        <a:lstStyle/>
        <a:p>
          <a:endParaRPr lang="fi-FI"/>
        </a:p>
      </dgm:t>
    </dgm:pt>
  </dgm:ptLst>
  <dgm:cxnLst>
    <dgm:cxn modelId="{33173EC6-BFFF-4B98-90BE-B25740F5EFAD}" srcId="{7DA47C8C-C0A9-42D4-9ABA-D7CFDACE830D}" destId="{DC4E19B1-CA66-41E0-8CEF-7EA6C313D01A}" srcOrd="1" destOrd="0" parTransId="{552F81C9-B732-4BEE-94FA-D3DEFEECB075}" sibTransId="{B9C49EEF-C952-4CA7-ADE7-8CE9EBF831B0}"/>
    <dgm:cxn modelId="{93A88107-5753-4B62-BCE0-AAB3612D6FCE}" type="presOf" srcId="{E949CBB1-B6F9-453E-8051-56D7DFDBFAF4}" destId="{1DE49BA6-F5FB-43F2-8785-D240573E4F63}" srcOrd="0" destOrd="0" presId="urn:microsoft.com/office/officeart/2005/8/layout/vList5"/>
    <dgm:cxn modelId="{8F7F9673-626D-408C-BC9B-474141B31C2E}" srcId="{7DA47C8C-C0A9-42D4-9ABA-D7CFDACE830D}" destId="{E949CBB1-B6F9-453E-8051-56D7DFDBFAF4}" srcOrd="0" destOrd="0" parTransId="{44165A47-17E3-4713-9EF4-9E02F4948D46}" sibTransId="{B4F6EBA9-7AD7-40C6-9BE9-2578D5A9BC88}"/>
    <dgm:cxn modelId="{B407AE7E-C4A6-4C8B-93DF-E69931A8F6D0}" type="presOf" srcId="{7DA47C8C-C0A9-42D4-9ABA-D7CFDACE830D}" destId="{28405CF7-AF5A-4B4C-9D37-099E67E334C8}" srcOrd="0" destOrd="0" presId="urn:microsoft.com/office/officeart/2005/8/layout/vList5"/>
    <dgm:cxn modelId="{692017A1-F193-4849-BAF3-3025FBE42B68}" type="presOf" srcId="{DC4E19B1-CA66-41E0-8CEF-7EA6C313D01A}" destId="{A5879D0D-CA1E-4FD1-9643-44DF36EEC3A0}" srcOrd="0" destOrd="0" presId="urn:microsoft.com/office/officeart/2005/8/layout/vList5"/>
    <dgm:cxn modelId="{0D57A7BC-74A2-4A7C-B447-705F7E651933}" type="presOf" srcId="{25DF3F42-299B-4BB6-BB93-40E4E379013B}" destId="{8A063D65-DF98-445B-8649-DE975DACBF2E}" srcOrd="0" destOrd="0" presId="urn:microsoft.com/office/officeart/2005/8/layout/vList5"/>
    <dgm:cxn modelId="{D4E095EC-D172-46E9-A808-6A07ADE41D8D}" srcId="{7DA47C8C-C0A9-42D4-9ABA-D7CFDACE830D}" destId="{CFA4C730-0C88-4BD4-A64E-574DB300F5E4}" srcOrd="3" destOrd="0" parTransId="{EBE11709-E777-4604-AA97-04D0D413130E}" sibTransId="{193DE6B0-60A5-44BD-A99C-CA5D0224BD18}"/>
    <dgm:cxn modelId="{ADBA58B8-377F-4035-AAA7-4A426A372527}" type="presOf" srcId="{CFA4C730-0C88-4BD4-A64E-574DB300F5E4}" destId="{16070F2D-891C-49B7-9541-B64EB2172904}" srcOrd="0" destOrd="0" presId="urn:microsoft.com/office/officeart/2005/8/layout/vList5"/>
    <dgm:cxn modelId="{85B4537C-342F-4050-BE0A-EBD0EAB9CE73}" srcId="{7DA47C8C-C0A9-42D4-9ABA-D7CFDACE830D}" destId="{25DF3F42-299B-4BB6-BB93-40E4E379013B}" srcOrd="2" destOrd="0" parTransId="{F3E4A4DE-F82B-4139-B6CA-83FFAF406434}" sibTransId="{A814345A-C3B8-4DE2-B580-72D3F8B48DEF}"/>
    <dgm:cxn modelId="{3E54E8AC-1DEB-4C7C-9529-CBCAAE8F6C3B}" type="presParOf" srcId="{28405CF7-AF5A-4B4C-9D37-099E67E334C8}" destId="{9E38B337-DB1D-4EFE-8F79-400DD390F429}" srcOrd="0" destOrd="0" presId="urn:microsoft.com/office/officeart/2005/8/layout/vList5"/>
    <dgm:cxn modelId="{045CC67A-E1D2-4808-BFA1-0E30A035B864}" type="presParOf" srcId="{9E38B337-DB1D-4EFE-8F79-400DD390F429}" destId="{1DE49BA6-F5FB-43F2-8785-D240573E4F63}" srcOrd="0" destOrd="0" presId="urn:microsoft.com/office/officeart/2005/8/layout/vList5"/>
    <dgm:cxn modelId="{C32D9D4C-57BC-4EEB-94A6-D149BF7F4594}" type="presParOf" srcId="{28405CF7-AF5A-4B4C-9D37-099E67E334C8}" destId="{F63C671C-C77A-4572-BB32-770A4AE587FB}" srcOrd="1" destOrd="0" presId="urn:microsoft.com/office/officeart/2005/8/layout/vList5"/>
    <dgm:cxn modelId="{26DACB6F-C809-4CEF-AA46-591B37137AAB}" type="presParOf" srcId="{28405CF7-AF5A-4B4C-9D37-099E67E334C8}" destId="{984A07C6-7FAE-44ED-8085-7CFC1BE9D44E}" srcOrd="2" destOrd="0" presId="urn:microsoft.com/office/officeart/2005/8/layout/vList5"/>
    <dgm:cxn modelId="{56897AA1-EC2A-4E25-8765-46CE1C249B2F}" type="presParOf" srcId="{984A07C6-7FAE-44ED-8085-7CFC1BE9D44E}" destId="{A5879D0D-CA1E-4FD1-9643-44DF36EEC3A0}" srcOrd="0" destOrd="0" presId="urn:microsoft.com/office/officeart/2005/8/layout/vList5"/>
    <dgm:cxn modelId="{6CC83F3B-47CB-42B7-86DF-33FC36A96D53}" type="presParOf" srcId="{28405CF7-AF5A-4B4C-9D37-099E67E334C8}" destId="{A5F8CBB5-451C-460B-9C6C-6A39C7BD86E2}" srcOrd="3" destOrd="0" presId="urn:microsoft.com/office/officeart/2005/8/layout/vList5"/>
    <dgm:cxn modelId="{2B20311F-BDBF-486E-9C6D-F6C20A690669}" type="presParOf" srcId="{28405CF7-AF5A-4B4C-9D37-099E67E334C8}" destId="{3A379FB8-11C7-427B-A4E0-3E74E49F580D}" srcOrd="4" destOrd="0" presId="urn:microsoft.com/office/officeart/2005/8/layout/vList5"/>
    <dgm:cxn modelId="{B66CB1A8-93E5-49D0-A077-40C91F442697}" type="presParOf" srcId="{3A379FB8-11C7-427B-A4E0-3E74E49F580D}" destId="{8A063D65-DF98-445B-8649-DE975DACBF2E}" srcOrd="0" destOrd="0" presId="urn:microsoft.com/office/officeart/2005/8/layout/vList5"/>
    <dgm:cxn modelId="{FF875B63-8D8F-4661-AD4E-5ABEB4288EA6}" type="presParOf" srcId="{28405CF7-AF5A-4B4C-9D37-099E67E334C8}" destId="{1EAB4AD3-D6D1-4C03-B9BD-C77F3374853B}" srcOrd="5" destOrd="0" presId="urn:microsoft.com/office/officeart/2005/8/layout/vList5"/>
    <dgm:cxn modelId="{3A430210-45A2-4959-B779-A8B83D2419B2}" type="presParOf" srcId="{28405CF7-AF5A-4B4C-9D37-099E67E334C8}" destId="{432ABC1A-1291-4FCC-9201-598C87C2125C}" srcOrd="6" destOrd="0" presId="urn:microsoft.com/office/officeart/2005/8/layout/vList5"/>
    <dgm:cxn modelId="{051279AB-4950-4D02-8E26-9E9C119B2C4D}" type="presParOf" srcId="{432ABC1A-1291-4FCC-9201-598C87C2125C}" destId="{16070F2D-891C-49B7-9541-B64EB2172904}" srcOrd="0"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4C6938-8FD3-4C1C-B28D-A765033BB9C6}">
      <dsp:nvSpPr>
        <dsp:cNvPr id="0" name=""/>
        <dsp:cNvSpPr/>
      </dsp:nvSpPr>
      <dsp:spPr>
        <a:xfrm>
          <a:off x="864095" y="144015"/>
          <a:ext cx="2825195" cy="981153"/>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A19BBD-0E14-4DA8-8C39-D190C35510CF}">
      <dsp:nvSpPr>
        <dsp:cNvPr id="0" name=""/>
        <dsp:cNvSpPr/>
      </dsp:nvSpPr>
      <dsp:spPr>
        <a:xfrm>
          <a:off x="1944216" y="2520281"/>
          <a:ext cx="547518" cy="350411"/>
        </a:xfrm>
        <a:prstGeom prst="down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AAC1AF1-A82B-41E0-966C-90EED7A02BD0}">
      <dsp:nvSpPr>
        <dsp:cNvPr id="0" name=""/>
        <dsp:cNvSpPr/>
      </dsp:nvSpPr>
      <dsp:spPr>
        <a:xfrm>
          <a:off x="864098" y="2880320"/>
          <a:ext cx="2628088" cy="657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fi-FI" sz="1100" kern="1200" dirty="0" smtClean="0"/>
            <a:t>Paikan asukkaat, joiden kanssa kokeillaan soveltavaa teatteria ja käsitellään alueen asioita.</a:t>
          </a:r>
          <a:endParaRPr lang="fi-FI" sz="1100" kern="1200" dirty="0"/>
        </a:p>
      </dsp:txBody>
      <dsp:txXfrm>
        <a:off x="864098" y="2880320"/>
        <a:ext cx="2628088" cy="657022"/>
      </dsp:txXfrm>
    </dsp:sp>
    <dsp:sp modelId="{F3A5ABED-AF89-4757-84C5-8EE478F9FFDB}">
      <dsp:nvSpPr>
        <dsp:cNvPr id="0" name=""/>
        <dsp:cNvSpPr/>
      </dsp:nvSpPr>
      <dsp:spPr>
        <a:xfrm>
          <a:off x="1800240" y="1435333"/>
          <a:ext cx="985533" cy="9855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fi-FI" sz="1100" kern="1200" dirty="0" smtClean="0"/>
            <a:t>tieto</a:t>
          </a:r>
          <a:endParaRPr lang="fi-FI" sz="1100" kern="1200" dirty="0"/>
        </a:p>
      </dsp:txBody>
      <dsp:txXfrm>
        <a:off x="1944568" y="1579661"/>
        <a:ext cx="696877" cy="696877"/>
      </dsp:txXfrm>
    </dsp:sp>
    <dsp:sp modelId="{063FA4D7-D1D8-4EA8-A97A-AA008EAF23D1}">
      <dsp:nvSpPr>
        <dsp:cNvPr id="0" name=""/>
        <dsp:cNvSpPr/>
      </dsp:nvSpPr>
      <dsp:spPr>
        <a:xfrm>
          <a:off x="973737" y="432048"/>
          <a:ext cx="1186503" cy="9855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fi-FI" sz="1000" kern="1200" dirty="0" smtClean="0"/>
            <a:t>Virkamiehet</a:t>
          </a:r>
        </a:p>
        <a:p>
          <a:pPr lvl="0" algn="ctr" defTabSz="444500">
            <a:lnSpc>
              <a:spcPct val="90000"/>
            </a:lnSpc>
            <a:spcBef>
              <a:spcPct val="0"/>
            </a:spcBef>
            <a:spcAft>
              <a:spcPct val="35000"/>
            </a:spcAft>
          </a:pPr>
          <a:r>
            <a:rPr lang="fi-FI" sz="1000" kern="1200" dirty="0" smtClean="0"/>
            <a:t>Yritykset</a:t>
          </a:r>
          <a:endParaRPr lang="fi-FI" sz="1000" kern="1200" dirty="0"/>
        </a:p>
      </dsp:txBody>
      <dsp:txXfrm>
        <a:off x="1147496" y="576376"/>
        <a:ext cx="838985" cy="696877"/>
      </dsp:txXfrm>
    </dsp:sp>
    <dsp:sp modelId="{9781FECD-3B2F-4B6C-8651-68AFB8E3E69D}">
      <dsp:nvSpPr>
        <dsp:cNvPr id="0" name=""/>
        <dsp:cNvSpPr/>
      </dsp:nvSpPr>
      <dsp:spPr>
        <a:xfrm>
          <a:off x="2022120" y="360042"/>
          <a:ext cx="1146234" cy="118081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fi-FI" sz="1000" kern="1200" dirty="0" err="1" smtClean="0"/>
            <a:t>Tiot</a:t>
          </a:r>
          <a:endParaRPr lang="fi-FI" sz="1000" kern="1200" dirty="0" smtClean="0"/>
        </a:p>
        <a:p>
          <a:pPr lvl="0" algn="ctr" defTabSz="444500">
            <a:lnSpc>
              <a:spcPct val="90000"/>
            </a:lnSpc>
            <a:spcBef>
              <a:spcPct val="0"/>
            </a:spcBef>
            <a:spcAft>
              <a:spcPct val="35000"/>
            </a:spcAft>
          </a:pPr>
          <a:r>
            <a:rPr lang="fi-FI" sz="1000" kern="1200" dirty="0" smtClean="0"/>
            <a:t>menetelmät</a:t>
          </a:r>
          <a:endParaRPr lang="fi-FI" sz="1000" kern="1200" dirty="0"/>
        </a:p>
      </dsp:txBody>
      <dsp:txXfrm>
        <a:off x="2189982" y="532968"/>
        <a:ext cx="810510" cy="834964"/>
      </dsp:txXfrm>
    </dsp:sp>
    <dsp:sp modelId="{D55D5004-BF85-44DE-B1C4-4B4740C3F0BA}">
      <dsp:nvSpPr>
        <dsp:cNvPr id="0" name=""/>
        <dsp:cNvSpPr/>
      </dsp:nvSpPr>
      <dsp:spPr>
        <a:xfrm>
          <a:off x="720091" y="4"/>
          <a:ext cx="3066103" cy="2452882"/>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4C6938-8FD3-4C1C-B28D-A765033BB9C6}">
      <dsp:nvSpPr>
        <dsp:cNvPr id="0" name=""/>
        <dsp:cNvSpPr/>
      </dsp:nvSpPr>
      <dsp:spPr>
        <a:xfrm>
          <a:off x="376947" y="144013"/>
          <a:ext cx="3367463" cy="981153"/>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A19BBD-0E14-4DA8-8C39-D190C35510CF}">
      <dsp:nvSpPr>
        <dsp:cNvPr id="0" name=""/>
        <dsp:cNvSpPr/>
      </dsp:nvSpPr>
      <dsp:spPr>
        <a:xfrm>
          <a:off x="1944216" y="2395902"/>
          <a:ext cx="547518" cy="350411"/>
        </a:xfrm>
        <a:prstGeom prst="down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AAC1AF1-A82B-41E0-966C-90EED7A02BD0}">
      <dsp:nvSpPr>
        <dsp:cNvPr id="0" name=""/>
        <dsp:cNvSpPr/>
      </dsp:nvSpPr>
      <dsp:spPr>
        <a:xfrm>
          <a:off x="186839" y="2597496"/>
          <a:ext cx="3812831" cy="13150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fi-FI" sz="1900" kern="1200" dirty="0" err="1" smtClean="0"/>
            <a:t>Julkiso</a:t>
          </a:r>
          <a:r>
            <a:rPr lang="fi-FI" sz="1900" kern="1200" dirty="0" smtClean="0"/>
            <a:t> kehittyy tietoiseksi itsestään</a:t>
          </a:r>
        </a:p>
        <a:p>
          <a:pPr lvl="0" algn="ctr" defTabSz="844550">
            <a:lnSpc>
              <a:spcPct val="90000"/>
            </a:lnSpc>
            <a:spcBef>
              <a:spcPct val="0"/>
            </a:spcBef>
            <a:spcAft>
              <a:spcPct val="35000"/>
            </a:spcAft>
          </a:pPr>
          <a:r>
            <a:rPr lang="fi-FI" sz="1900" kern="1200" dirty="0" smtClean="0">
              <a:sym typeface="Wingdings" pitchFamily="2" charset="2"/>
            </a:rPr>
            <a:t>Lähellä lähidemokratian ideaalia</a:t>
          </a:r>
          <a:endParaRPr lang="fi-FI" sz="1900" kern="1200" dirty="0" smtClean="0"/>
        </a:p>
        <a:p>
          <a:pPr lvl="0" algn="ctr" defTabSz="844550">
            <a:lnSpc>
              <a:spcPct val="90000"/>
            </a:lnSpc>
            <a:spcBef>
              <a:spcPct val="0"/>
            </a:spcBef>
            <a:spcAft>
              <a:spcPct val="35000"/>
            </a:spcAft>
          </a:pPr>
          <a:endParaRPr lang="fi-FI" sz="1900" kern="1200" dirty="0"/>
        </a:p>
      </dsp:txBody>
      <dsp:txXfrm>
        <a:off x="186839" y="2597496"/>
        <a:ext cx="3812831" cy="1315095"/>
      </dsp:txXfrm>
    </dsp:sp>
    <dsp:sp modelId="{F3A5ABED-AF89-4757-84C5-8EE478F9FFDB}">
      <dsp:nvSpPr>
        <dsp:cNvPr id="0" name=""/>
        <dsp:cNvSpPr/>
      </dsp:nvSpPr>
      <dsp:spPr>
        <a:xfrm>
          <a:off x="1489669" y="1222997"/>
          <a:ext cx="1606675" cy="108125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fi-FI" sz="1700" kern="1200" dirty="0" smtClean="0"/>
            <a:t>YMPÄRISTÖ</a:t>
          </a:r>
          <a:endParaRPr lang="fi-FI" sz="1700" kern="1200" dirty="0"/>
        </a:p>
      </dsp:txBody>
      <dsp:txXfrm>
        <a:off x="1724961" y="1381344"/>
        <a:ext cx="1136091" cy="764564"/>
      </dsp:txXfrm>
    </dsp:sp>
    <dsp:sp modelId="{063FA4D7-D1D8-4EA8-A97A-AA008EAF23D1}">
      <dsp:nvSpPr>
        <dsp:cNvPr id="0" name=""/>
        <dsp:cNvSpPr/>
      </dsp:nvSpPr>
      <dsp:spPr>
        <a:xfrm>
          <a:off x="2088237" y="432050"/>
          <a:ext cx="1432906" cy="116170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i-FI" sz="1600" kern="1200" dirty="0" smtClean="0"/>
            <a:t>YHTEISÖ</a:t>
          </a:r>
          <a:endParaRPr lang="fi-FI" sz="1600" kern="1200" dirty="0"/>
        </a:p>
      </dsp:txBody>
      <dsp:txXfrm>
        <a:off x="2298081" y="602178"/>
        <a:ext cx="1013218" cy="821451"/>
      </dsp:txXfrm>
    </dsp:sp>
    <dsp:sp modelId="{9781FECD-3B2F-4B6C-8651-68AFB8E3E69D}">
      <dsp:nvSpPr>
        <dsp:cNvPr id="0" name=""/>
        <dsp:cNvSpPr/>
      </dsp:nvSpPr>
      <dsp:spPr>
        <a:xfrm>
          <a:off x="1152126" y="504055"/>
          <a:ext cx="1129549" cy="11458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i-FI" sz="1600" kern="1200" dirty="0" smtClean="0"/>
            <a:t>TIOT</a:t>
          </a:r>
          <a:endParaRPr lang="fi-FI" sz="1600" kern="1200" dirty="0"/>
        </a:p>
      </dsp:txBody>
      <dsp:txXfrm>
        <a:off x="1317545" y="671859"/>
        <a:ext cx="798711" cy="810232"/>
      </dsp:txXfrm>
    </dsp:sp>
    <dsp:sp modelId="{D55D5004-BF85-44DE-B1C4-4B4740C3F0BA}">
      <dsp:nvSpPr>
        <dsp:cNvPr id="0" name=""/>
        <dsp:cNvSpPr/>
      </dsp:nvSpPr>
      <dsp:spPr>
        <a:xfrm>
          <a:off x="606983" y="72001"/>
          <a:ext cx="3248659" cy="2580310"/>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2EC583-35AC-4579-BB7B-9C5D2B415BB7}">
      <dsp:nvSpPr>
        <dsp:cNvPr id="0" name=""/>
        <dsp:cNvSpPr/>
      </dsp:nvSpPr>
      <dsp:spPr>
        <a:xfrm>
          <a:off x="5921044" y="2179040"/>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C875D4-4C8D-49A0-A2F5-AC78A6085F58}">
      <dsp:nvSpPr>
        <dsp:cNvPr id="0" name=""/>
        <dsp:cNvSpPr/>
      </dsp:nvSpPr>
      <dsp:spPr>
        <a:xfrm>
          <a:off x="5600395" y="2179040"/>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A7007F-9A43-4B8A-9F6E-EFEB9F4B5BAB}">
      <dsp:nvSpPr>
        <dsp:cNvPr id="0" name=""/>
        <dsp:cNvSpPr/>
      </dsp:nvSpPr>
      <dsp:spPr>
        <a:xfrm>
          <a:off x="5279745" y="2179040"/>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909A37-0EFB-47D2-98BA-7BE57D08E108}">
      <dsp:nvSpPr>
        <dsp:cNvPr id="0" name=""/>
        <dsp:cNvSpPr/>
      </dsp:nvSpPr>
      <dsp:spPr>
        <a:xfrm>
          <a:off x="4959705" y="2179040"/>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F36399-75BF-47B8-BB7E-FA33675F6BC7}">
      <dsp:nvSpPr>
        <dsp:cNvPr id="0" name=""/>
        <dsp:cNvSpPr/>
      </dsp:nvSpPr>
      <dsp:spPr>
        <a:xfrm>
          <a:off x="4639056" y="2179040"/>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9AD086-544E-49A8-BEC7-C548ED066E96}">
      <dsp:nvSpPr>
        <dsp:cNvPr id="0" name=""/>
        <dsp:cNvSpPr/>
      </dsp:nvSpPr>
      <dsp:spPr>
        <a:xfrm>
          <a:off x="4143451" y="2091564"/>
          <a:ext cx="349910" cy="35019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1D521D-C59E-4BE8-B6F9-F46D557AF1C1}">
      <dsp:nvSpPr>
        <dsp:cNvPr id="0" name=""/>
        <dsp:cNvSpPr/>
      </dsp:nvSpPr>
      <dsp:spPr>
        <a:xfrm>
          <a:off x="5635752" y="1817625"/>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16D03A-7E6C-4C36-AA47-E481AC57CA02}">
      <dsp:nvSpPr>
        <dsp:cNvPr id="0" name=""/>
        <dsp:cNvSpPr/>
      </dsp:nvSpPr>
      <dsp:spPr>
        <a:xfrm>
          <a:off x="5635752" y="2543045"/>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CD364A-77A8-4C0C-9713-D2DC7DBBF251}">
      <dsp:nvSpPr>
        <dsp:cNvPr id="0" name=""/>
        <dsp:cNvSpPr/>
      </dsp:nvSpPr>
      <dsp:spPr>
        <a:xfrm>
          <a:off x="5791809" y="1974737"/>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D26B8F-39DD-43EB-9B45-AA7395E0103C}">
      <dsp:nvSpPr>
        <dsp:cNvPr id="0" name=""/>
        <dsp:cNvSpPr/>
      </dsp:nvSpPr>
      <dsp:spPr>
        <a:xfrm>
          <a:off x="5802172" y="2386796"/>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78A5E3-E157-48DA-BDDD-5F0FB5283473}">
      <dsp:nvSpPr>
        <dsp:cNvPr id="0" name=""/>
        <dsp:cNvSpPr/>
      </dsp:nvSpPr>
      <dsp:spPr>
        <a:xfrm>
          <a:off x="2486286" y="1239918"/>
          <a:ext cx="1771497" cy="1771681"/>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fi-FI" sz="2900" kern="1200" dirty="0" smtClean="0"/>
            <a:t>Työpaja</a:t>
          </a:r>
          <a:endParaRPr lang="fi-FI" sz="2900" kern="1200" dirty="0"/>
        </a:p>
      </dsp:txBody>
      <dsp:txXfrm>
        <a:off x="2745716" y="1499375"/>
        <a:ext cx="1252637" cy="1252767"/>
      </dsp:txXfrm>
    </dsp:sp>
    <dsp:sp modelId="{479D2BB3-5FEC-4BA7-B2A2-C0B706257D3C}">
      <dsp:nvSpPr>
        <dsp:cNvPr id="0" name=""/>
        <dsp:cNvSpPr/>
      </dsp:nvSpPr>
      <dsp:spPr>
        <a:xfrm>
          <a:off x="2094585" y="1229463"/>
          <a:ext cx="349910" cy="35019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C3E05D-2298-4120-88F8-FDF38D84C3EC}">
      <dsp:nvSpPr>
        <dsp:cNvPr id="0" name=""/>
        <dsp:cNvSpPr/>
      </dsp:nvSpPr>
      <dsp:spPr>
        <a:xfrm>
          <a:off x="1870252" y="1044727"/>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46BA67-5F3B-41E3-85EF-F1E63B4D75AA}">
      <dsp:nvSpPr>
        <dsp:cNvPr id="0" name=""/>
        <dsp:cNvSpPr/>
      </dsp:nvSpPr>
      <dsp:spPr>
        <a:xfrm>
          <a:off x="1496568" y="1044727"/>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6E3DA3-A4BB-424E-BBCE-6ADA2430ED65}">
      <dsp:nvSpPr>
        <dsp:cNvPr id="0" name=""/>
        <dsp:cNvSpPr/>
      </dsp:nvSpPr>
      <dsp:spPr>
        <a:xfrm>
          <a:off x="1122883" y="1044727"/>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773DD6-9CCC-4E72-8BF9-A28BB65F6051}">
      <dsp:nvSpPr>
        <dsp:cNvPr id="0" name=""/>
        <dsp:cNvSpPr/>
      </dsp:nvSpPr>
      <dsp:spPr>
        <a:xfrm>
          <a:off x="749198" y="1044727"/>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5C0566-70A1-4DA8-B69D-8F652ADFACDB}">
      <dsp:nvSpPr>
        <dsp:cNvPr id="0" name=""/>
        <dsp:cNvSpPr/>
      </dsp:nvSpPr>
      <dsp:spPr>
        <a:xfrm>
          <a:off x="374904" y="1044727"/>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4868C3-C761-4749-AD11-0CBC48199A32}">
      <dsp:nvSpPr>
        <dsp:cNvPr id="0" name=""/>
        <dsp:cNvSpPr/>
      </dsp:nvSpPr>
      <dsp:spPr>
        <a:xfrm>
          <a:off x="1219" y="1044727"/>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2238C9-EA59-4F37-8DF9-112D04605356}">
      <dsp:nvSpPr>
        <dsp:cNvPr id="0" name=""/>
        <dsp:cNvSpPr/>
      </dsp:nvSpPr>
      <dsp:spPr>
        <a:xfrm>
          <a:off x="0" y="593246"/>
          <a:ext cx="2050694" cy="4500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666750">
            <a:lnSpc>
              <a:spcPct val="90000"/>
            </a:lnSpc>
            <a:spcBef>
              <a:spcPct val="0"/>
            </a:spcBef>
            <a:spcAft>
              <a:spcPct val="35000"/>
            </a:spcAft>
          </a:pPr>
          <a:r>
            <a:rPr lang="fi-FI" sz="1500" kern="1200" dirty="0" smtClean="0"/>
            <a:t>tilaus  tai   idea</a:t>
          </a:r>
          <a:endParaRPr lang="fi-FI" sz="1500" kern="1200" dirty="0"/>
        </a:p>
      </dsp:txBody>
      <dsp:txXfrm>
        <a:off x="0" y="593246"/>
        <a:ext cx="2050694" cy="450042"/>
      </dsp:txXfrm>
    </dsp:sp>
    <dsp:sp modelId="{7C414CCC-71A8-4781-84B1-A89FF61B57D4}">
      <dsp:nvSpPr>
        <dsp:cNvPr id="0" name=""/>
        <dsp:cNvSpPr/>
      </dsp:nvSpPr>
      <dsp:spPr>
        <a:xfrm>
          <a:off x="1731264" y="2091564"/>
          <a:ext cx="349910" cy="35019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2C3C12-EA91-4BB6-882F-EDD447F15113}">
      <dsp:nvSpPr>
        <dsp:cNvPr id="0" name=""/>
        <dsp:cNvSpPr/>
      </dsp:nvSpPr>
      <dsp:spPr>
        <a:xfrm>
          <a:off x="1385011" y="2179040"/>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B73EF9-5EDC-45B5-BC47-7C06B57B40CB}">
      <dsp:nvSpPr>
        <dsp:cNvPr id="0" name=""/>
        <dsp:cNvSpPr/>
      </dsp:nvSpPr>
      <dsp:spPr>
        <a:xfrm>
          <a:off x="1039368" y="2179040"/>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3B6916-E472-4528-BC20-3C9E3AB4CCFE}">
      <dsp:nvSpPr>
        <dsp:cNvPr id="0" name=""/>
        <dsp:cNvSpPr/>
      </dsp:nvSpPr>
      <dsp:spPr>
        <a:xfrm>
          <a:off x="693115" y="2179040"/>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343BA5-BE0D-4BBB-B2E0-6828272E8C5B}">
      <dsp:nvSpPr>
        <dsp:cNvPr id="0" name=""/>
        <dsp:cNvSpPr/>
      </dsp:nvSpPr>
      <dsp:spPr>
        <a:xfrm>
          <a:off x="347472" y="2179040"/>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E7051E-6578-4774-A9E3-6ED68624248A}">
      <dsp:nvSpPr>
        <dsp:cNvPr id="0" name=""/>
        <dsp:cNvSpPr/>
      </dsp:nvSpPr>
      <dsp:spPr>
        <a:xfrm>
          <a:off x="1219" y="2179040"/>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8D3F30-EECD-4D03-BED7-DCC767B86462}">
      <dsp:nvSpPr>
        <dsp:cNvPr id="0" name=""/>
        <dsp:cNvSpPr/>
      </dsp:nvSpPr>
      <dsp:spPr>
        <a:xfrm>
          <a:off x="0" y="1731300"/>
          <a:ext cx="1550822" cy="4500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666750">
            <a:lnSpc>
              <a:spcPct val="90000"/>
            </a:lnSpc>
            <a:spcBef>
              <a:spcPct val="0"/>
            </a:spcBef>
            <a:spcAft>
              <a:spcPct val="35000"/>
            </a:spcAft>
          </a:pPr>
          <a:r>
            <a:rPr lang="fi-FI" sz="1500" kern="1200" dirty="0" smtClean="0"/>
            <a:t>Yhteistyökumppanit  ja yhteisö (yleisö)</a:t>
          </a:r>
          <a:endParaRPr lang="fi-FI" sz="1500" kern="1200" dirty="0"/>
        </a:p>
      </dsp:txBody>
      <dsp:txXfrm>
        <a:off x="0" y="1731300"/>
        <a:ext cx="1550822" cy="450042"/>
      </dsp:txXfrm>
    </dsp:sp>
    <dsp:sp modelId="{323779D4-AAF5-492C-BA84-D40F951393A1}">
      <dsp:nvSpPr>
        <dsp:cNvPr id="0" name=""/>
        <dsp:cNvSpPr/>
      </dsp:nvSpPr>
      <dsp:spPr>
        <a:xfrm>
          <a:off x="2094585" y="2939278"/>
          <a:ext cx="349910" cy="35019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B49310-FC37-4C92-B84E-374DEA65C438}">
      <dsp:nvSpPr>
        <dsp:cNvPr id="0" name=""/>
        <dsp:cNvSpPr/>
      </dsp:nvSpPr>
      <dsp:spPr>
        <a:xfrm>
          <a:off x="1870252" y="3295801"/>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CFDDD4-8AB0-4AEC-ABA9-C8E8B26152A2}">
      <dsp:nvSpPr>
        <dsp:cNvPr id="0" name=""/>
        <dsp:cNvSpPr/>
      </dsp:nvSpPr>
      <dsp:spPr>
        <a:xfrm>
          <a:off x="1496568" y="3295801"/>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E1D416-D10F-4C7A-8B75-270E2E19DECD}">
      <dsp:nvSpPr>
        <dsp:cNvPr id="0" name=""/>
        <dsp:cNvSpPr/>
      </dsp:nvSpPr>
      <dsp:spPr>
        <a:xfrm>
          <a:off x="1122883" y="3295801"/>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C5C083-2C17-4DA0-96FC-43A33981B040}">
      <dsp:nvSpPr>
        <dsp:cNvPr id="0" name=""/>
        <dsp:cNvSpPr/>
      </dsp:nvSpPr>
      <dsp:spPr>
        <a:xfrm>
          <a:off x="749198" y="3295801"/>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A911AC4-C906-4C3C-8705-3A239D875C52}">
      <dsp:nvSpPr>
        <dsp:cNvPr id="0" name=""/>
        <dsp:cNvSpPr/>
      </dsp:nvSpPr>
      <dsp:spPr>
        <a:xfrm>
          <a:off x="374904" y="3295801"/>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A147E1-97D3-4381-9175-C3720CE49C32}">
      <dsp:nvSpPr>
        <dsp:cNvPr id="0" name=""/>
        <dsp:cNvSpPr/>
      </dsp:nvSpPr>
      <dsp:spPr>
        <a:xfrm>
          <a:off x="1219" y="3295801"/>
          <a:ext cx="174955" cy="174952"/>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D331DE-83C7-418F-9C60-668ED04C34CC}">
      <dsp:nvSpPr>
        <dsp:cNvPr id="0" name=""/>
        <dsp:cNvSpPr/>
      </dsp:nvSpPr>
      <dsp:spPr>
        <a:xfrm>
          <a:off x="0" y="2844032"/>
          <a:ext cx="2050694" cy="4500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666750">
            <a:lnSpc>
              <a:spcPct val="90000"/>
            </a:lnSpc>
            <a:spcBef>
              <a:spcPct val="0"/>
            </a:spcBef>
            <a:spcAft>
              <a:spcPct val="35000"/>
            </a:spcAft>
          </a:pPr>
          <a:r>
            <a:rPr lang="fi-FI" sz="1500" kern="1200" dirty="0" smtClean="0"/>
            <a:t>Työtapa, harjoitteet  ja harjoittelu</a:t>
          </a:r>
          <a:endParaRPr lang="fi-FI" sz="1500" kern="1200" dirty="0"/>
        </a:p>
      </dsp:txBody>
      <dsp:txXfrm>
        <a:off x="0" y="2844032"/>
        <a:ext cx="2050694" cy="45004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FC5D4D-43FC-4D47-9AF7-1336AA4F38A8}">
      <dsp:nvSpPr>
        <dsp:cNvPr id="0" name=""/>
        <dsp:cNvSpPr/>
      </dsp:nvSpPr>
      <dsp:spPr>
        <a:xfrm>
          <a:off x="120781" y="1815978"/>
          <a:ext cx="983003" cy="903744"/>
        </a:xfrm>
        <a:prstGeom prst="donut">
          <a:avLst>
            <a:gd name="adj" fmla="val 2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2EF8A7-AC50-49A8-8B44-85EAA9E8110F}">
      <dsp:nvSpPr>
        <dsp:cNvPr id="0" name=""/>
        <dsp:cNvSpPr/>
      </dsp:nvSpPr>
      <dsp:spPr>
        <a:xfrm rot="17700000">
          <a:off x="432111" y="662902"/>
          <a:ext cx="1516973" cy="7310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180" tIns="0" rIns="0" bIns="0" numCol="1" spcCol="1270" anchor="ctr" anchorCtr="0">
          <a:noAutofit/>
        </a:bodyPr>
        <a:lstStyle/>
        <a:p>
          <a:pPr lvl="0" algn="l" defTabSz="755650">
            <a:lnSpc>
              <a:spcPct val="90000"/>
            </a:lnSpc>
            <a:spcBef>
              <a:spcPct val="0"/>
            </a:spcBef>
            <a:spcAft>
              <a:spcPct val="35000"/>
            </a:spcAft>
          </a:pPr>
          <a:r>
            <a:rPr lang="fi-FI" sz="1700" kern="1200" dirty="0" smtClean="0"/>
            <a:t>Yhteisö, draamasopimus</a:t>
          </a:r>
        </a:p>
      </dsp:txBody>
      <dsp:txXfrm>
        <a:off x="432111" y="662902"/>
        <a:ext cx="1516973" cy="731063"/>
      </dsp:txXfrm>
    </dsp:sp>
    <dsp:sp modelId="{8AFE556B-2848-4EA1-B23D-C8AEC83E6414}">
      <dsp:nvSpPr>
        <dsp:cNvPr id="0" name=""/>
        <dsp:cNvSpPr/>
      </dsp:nvSpPr>
      <dsp:spPr>
        <a:xfrm>
          <a:off x="1247799" y="2048629"/>
          <a:ext cx="385610" cy="471697"/>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B2DBFE-89B4-4EAC-9B1D-F9B52E625A66}">
      <dsp:nvSpPr>
        <dsp:cNvPr id="0" name=""/>
        <dsp:cNvSpPr/>
      </dsp:nvSpPr>
      <dsp:spPr>
        <a:xfrm rot="17700000">
          <a:off x="564159" y="2832756"/>
          <a:ext cx="1312253" cy="632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8100" bIns="0" numCol="1" spcCol="1270" anchor="ctr" anchorCtr="0">
          <a:noAutofit/>
        </a:bodyPr>
        <a:lstStyle/>
        <a:p>
          <a:pPr lvl="0" algn="r" defTabSz="666750">
            <a:lnSpc>
              <a:spcPct val="90000"/>
            </a:lnSpc>
            <a:spcBef>
              <a:spcPct val="0"/>
            </a:spcBef>
            <a:spcAft>
              <a:spcPct val="35000"/>
            </a:spcAft>
          </a:pPr>
          <a:r>
            <a:rPr lang="fi-FI" sz="1500" kern="1200" dirty="0" smtClean="0"/>
            <a:t>toiminta</a:t>
          </a:r>
          <a:endParaRPr lang="fi-FI" sz="1500" kern="1200" dirty="0"/>
        </a:p>
      </dsp:txBody>
      <dsp:txXfrm>
        <a:off x="564159" y="2832756"/>
        <a:ext cx="1312253" cy="632719"/>
      </dsp:txXfrm>
    </dsp:sp>
    <dsp:sp modelId="{9F2D95AE-0F6E-41CC-A987-FECEA9429096}">
      <dsp:nvSpPr>
        <dsp:cNvPr id="0" name=""/>
        <dsp:cNvSpPr/>
      </dsp:nvSpPr>
      <dsp:spPr>
        <a:xfrm rot="17700000">
          <a:off x="1385707" y="1070225"/>
          <a:ext cx="1312253" cy="632719"/>
        </a:xfrm>
        <a:prstGeom prst="rect">
          <a:avLst/>
        </a:prstGeom>
        <a:noFill/>
        <a:ln>
          <a:noFill/>
        </a:ln>
        <a:effectLst/>
      </dsp:spPr>
      <dsp:style>
        <a:lnRef idx="0">
          <a:scrgbClr r="0" g="0" b="0"/>
        </a:lnRef>
        <a:fillRef idx="0">
          <a:scrgbClr r="0" g="0" b="0"/>
        </a:fillRef>
        <a:effectRef idx="0">
          <a:scrgbClr r="0" g="0" b="0"/>
        </a:effectRef>
        <a:fontRef idx="minor"/>
      </dsp:style>
    </dsp:sp>
    <dsp:sp modelId="{3D9F5E43-4EF7-4DB4-A094-F1C57DE074B6}">
      <dsp:nvSpPr>
        <dsp:cNvPr id="0" name=""/>
        <dsp:cNvSpPr/>
      </dsp:nvSpPr>
      <dsp:spPr>
        <a:xfrm>
          <a:off x="1679849" y="2276161"/>
          <a:ext cx="375304" cy="22405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BF4227-58FF-4BAD-97B3-82839826E6D8}">
      <dsp:nvSpPr>
        <dsp:cNvPr id="0" name=""/>
        <dsp:cNvSpPr/>
      </dsp:nvSpPr>
      <dsp:spPr>
        <a:xfrm rot="17700000">
          <a:off x="1289394" y="2832756"/>
          <a:ext cx="1312253" cy="632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8100" bIns="0" numCol="1" spcCol="1270" anchor="ctr" anchorCtr="0">
          <a:noAutofit/>
        </a:bodyPr>
        <a:lstStyle/>
        <a:p>
          <a:pPr lvl="0" algn="r" defTabSz="666750">
            <a:lnSpc>
              <a:spcPct val="90000"/>
            </a:lnSpc>
            <a:spcBef>
              <a:spcPct val="0"/>
            </a:spcBef>
            <a:spcAft>
              <a:spcPct val="35000"/>
            </a:spcAft>
          </a:pPr>
          <a:r>
            <a:rPr lang="fi-FI" sz="1500" kern="1200" dirty="0" smtClean="0"/>
            <a:t>toiminta</a:t>
          </a:r>
          <a:endParaRPr lang="fi-FI" sz="1500" kern="1200" dirty="0"/>
        </a:p>
      </dsp:txBody>
      <dsp:txXfrm>
        <a:off x="1289394" y="2832756"/>
        <a:ext cx="1312253" cy="632719"/>
      </dsp:txXfrm>
    </dsp:sp>
    <dsp:sp modelId="{99A0CFF1-5F8B-4940-9BF9-45AB26783D8F}">
      <dsp:nvSpPr>
        <dsp:cNvPr id="0" name=""/>
        <dsp:cNvSpPr/>
      </dsp:nvSpPr>
      <dsp:spPr>
        <a:xfrm rot="17700000">
          <a:off x="2110942" y="1070225"/>
          <a:ext cx="1312253" cy="632719"/>
        </a:xfrm>
        <a:prstGeom prst="rect">
          <a:avLst/>
        </a:prstGeom>
        <a:noFill/>
        <a:ln>
          <a:noFill/>
        </a:ln>
        <a:effectLst/>
      </dsp:spPr>
      <dsp:style>
        <a:lnRef idx="0">
          <a:scrgbClr r="0" g="0" b="0"/>
        </a:lnRef>
        <a:fillRef idx="0">
          <a:scrgbClr r="0" g="0" b="0"/>
        </a:fillRef>
        <a:effectRef idx="0">
          <a:scrgbClr r="0" g="0" b="0"/>
        </a:effectRef>
        <a:fontRef idx="minor"/>
      </dsp:style>
    </dsp:sp>
    <dsp:sp modelId="{1EA97696-90E7-43B5-9C57-659A2DE5D437}">
      <dsp:nvSpPr>
        <dsp:cNvPr id="0" name=""/>
        <dsp:cNvSpPr/>
      </dsp:nvSpPr>
      <dsp:spPr>
        <a:xfrm>
          <a:off x="2764920" y="1657698"/>
          <a:ext cx="1220303" cy="1220303"/>
        </a:xfrm>
        <a:prstGeom prst="donut">
          <a:avLst>
            <a:gd name="adj" fmla="val 2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085A179-CFB4-4A24-A40E-F62869770886}">
      <dsp:nvSpPr>
        <dsp:cNvPr id="0" name=""/>
        <dsp:cNvSpPr/>
      </dsp:nvSpPr>
      <dsp:spPr>
        <a:xfrm rot="17700000">
          <a:off x="3194900" y="662902"/>
          <a:ext cx="1516973" cy="7310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180" tIns="0" rIns="0" bIns="0" numCol="1" spcCol="1270" anchor="ctr" anchorCtr="0">
          <a:noAutofit/>
        </a:bodyPr>
        <a:lstStyle/>
        <a:p>
          <a:pPr lvl="0" algn="l" defTabSz="755650">
            <a:lnSpc>
              <a:spcPct val="90000"/>
            </a:lnSpc>
            <a:spcBef>
              <a:spcPct val="0"/>
            </a:spcBef>
            <a:spcAft>
              <a:spcPct val="35000"/>
            </a:spcAft>
          </a:pPr>
          <a:r>
            <a:rPr lang="fi-FI" sz="1700" kern="1200" dirty="0" smtClean="0"/>
            <a:t>DEMO / ESITYS</a:t>
          </a:r>
          <a:endParaRPr lang="fi-FI" sz="1700" kern="1200" dirty="0"/>
        </a:p>
      </dsp:txBody>
      <dsp:txXfrm>
        <a:off x="3194900" y="662902"/>
        <a:ext cx="1516973" cy="731063"/>
      </dsp:txXfrm>
    </dsp:sp>
    <dsp:sp modelId="{CD7C1B4E-F3E4-4958-8909-38528F6CAD08}">
      <dsp:nvSpPr>
        <dsp:cNvPr id="0" name=""/>
        <dsp:cNvSpPr/>
      </dsp:nvSpPr>
      <dsp:spPr>
        <a:xfrm>
          <a:off x="4077141" y="1951143"/>
          <a:ext cx="633415" cy="6334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722095-A4A2-4FEF-B1B3-AA7569CAACB3}">
      <dsp:nvSpPr>
        <dsp:cNvPr id="0" name=""/>
        <dsp:cNvSpPr/>
      </dsp:nvSpPr>
      <dsp:spPr>
        <a:xfrm rot="17700000">
          <a:off x="3326948" y="2832756"/>
          <a:ext cx="1312253" cy="632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8100" bIns="0" numCol="1" spcCol="1270" anchor="ctr" anchorCtr="0">
          <a:noAutofit/>
        </a:bodyPr>
        <a:lstStyle/>
        <a:p>
          <a:pPr lvl="0" algn="r" defTabSz="666750">
            <a:lnSpc>
              <a:spcPct val="90000"/>
            </a:lnSpc>
            <a:spcBef>
              <a:spcPct val="0"/>
            </a:spcBef>
            <a:spcAft>
              <a:spcPct val="35000"/>
            </a:spcAft>
          </a:pPr>
          <a:r>
            <a:rPr lang="fi-FI" sz="1500" kern="1200" dirty="0" smtClean="0"/>
            <a:t>REFLEKTION KAUTTA SYVENTÄMINEN</a:t>
          </a:r>
          <a:endParaRPr lang="fi-FI" sz="1500" kern="1200" dirty="0"/>
        </a:p>
      </dsp:txBody>
      <dsp:txXfrm>
        <a:off x="3326948" y="2832756"/>
        <a:ext cx="1312253" cy="632719"/>
      </dsp:txXfrm>
    </dsp:sp>
    <dsp:sp modelId="{8DCFE5E2-CC8C-4C32-948F-2A9DEB20DD36}">
      <dsp:nvSpPr>
        <dsp:cNvPr id="0" name=""/>
        <dsp:cNvSpPr/>
      </dsp:nvSpPr>
      <dsp:spPr>
        <a:xfrm rot="17700000">
          <a:off x="4148496" y="1070225"/>
          <a:ext cx="1312253" cy="632719"/>
        </a:xfrm>
        <a:prstGeom prst="rect">
          <a:avLst/>
        </a:prstGeom>
        <a:noFill/>
        <a:ln>
          <a:noFill/>
        </a:ln>
        <a:effectLst/>
      </dsp:spPr>
      <dsp:style>
        <a:lnRef idx="0">
          <a:scrgbClr r="0" g="0" b="0"/>
        </a:lnRef>
        <a:fillRef idx="0">
          <a:scrgbClr r="0" g="0" b="0"/>
        </a:fillRef>
        <a:effectRef idx="0">
          <a:scrgbClr r="0" g="0" b="0"/>
        </a:effectRef>
        <a:fontRef idx="minor"/>
      </dsp:style>
    </dsp:sp>
    <dsp:sp modelId="{B2258878-52A5-479D-A256-793D01111A23}">
      <dsp:nvSpPr>
        <dsp:cNvPr id="0" name=""/>
        <dsp:cNvSpPr/>
      </dsp:nvSpPr>
      <dsp:spPr>
        <a:xfrm>
          <a:off x="4885911" y="2104008"/>
          <a:ext cx="466345" cy="32768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3A0FE4-B001-443C-A4B8-8AE9276C5F2A}">
      <dsp:nvSpPr>
        <dsp:cNvPr id="0" name=""/>
        <dsp:cNvSpPr/>
      </dsp:nvSpPr>
      <dsp:spPr>
        <a:xfrm rot="17700000">
          <a:off x="4052183" y="2832756"/>
          <a:ext cx="1312253" cy="632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8100" bIns="0" numCol="1" spcCol="1270" anchor="ctr" anchorCtr="0">
          <a:noAutofit/>
        </a:bodyPr>
        <a:lstStyle/>
        <a:p>
          <a:pPr lvl="0" algn="r" defTabSz="666750">
            <a:lnSpc>
              <a:spcPct val="90000"/>
            </a:lnSpc>
            <a:spcBef>
              <a:spcPct val="0"/>
            </a:spcBef>
            <a:spcAft>
              <a:spcPct val="35000"/>
            </a:spcAft>
          </a:pPr>
          <a:r>
            <a:rPr lang="fi-FI" sz="1500" kern="1200" dirty="0" smtClean="0"/>
            <a:t>Toiminta jatkuu…</a:t>
          </a:r>
          <a:endParaRPr lang="fi-FI" sz="1500" kern="1200" dirty="0"/>
        </a:p>
      </dsp:txBody>
      <dsp:txXfrm>
        <a:off x="4052183" y="2832756"/>
        <a:ext cx="1312253" cy="632719"/>
      </dsp:txXfrm>
    </dsp:sp>
    <dsp:sp modelId="{F2A510A0-80AE-415E-8F79-E6980C421AA8}">
      <dsp:nvSpPr>
        <dsp:cNvPr id="0" name=""/>
        <dsp:cNvSpPr/>
      </dsp:nvSpPr>
      <dsp:spPr>
        <a:xfrm rot="17700000">
          <a:off x="4873731" y="1070225"/>
          <a:ext cx="1312253" cy="632719"/>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E4A397-E914-4C78-B4A4-7ACFCA4C656B}">
      <dsp:nvSpPr>
        <dsp:cNvPr id="0" name=""/>
        <dsp:cNvSpPr/>
      </dsp:nvSpPr>
      <dsp:spPr>
        <a:xfrm>
          <a:off x="1016000" y="0"/>
          <a:ext cx="4064000" cy="4064000"/>
        </a:xfrm>
        <a:prstGeom prst="ellipse">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fi-FI" sz="1200" kern="1200" dirty="0" smtClean="0"/>
            <a:t>Kokemukset</a:t>
          </a:r>
          <a:r>
            <a:rPr lang="fi-FI" sz="1000" kern="1200" dirty="0" smtClean="0"/>
            <a:t> (materiaalin keruu)</a:t>
          </a:r>
          <a:endParaRPr lang="fi-FI" sz="1000" kern="1200" dirty="0"/>
        </a:p>
      </dsp:txBody>
      <dsp:txXfrm>
        <a:off x="2479852" y="203199"/>
        <a:ext cx="1136294" cy="609600"/>
      </dsp:txXfrm>
    </dsp:sp>
    <dsp:sp modelId="{39E69A5D-006C-404B-A90A-17D1475BA280}">
      <dsp:nvSpPr>
        <dsp:cNvPr id="0" name=""/>
        <dsp:cNvSpPr/>
      </dsp:nvSpPr>
      <dsp:spPr>
        <a:xfrm>
          <a:off x="1422400" y="812799"/>
          <a:ext cx="3251200" cy="3251200"/>
        </a:xfrm>
        <a:prstGeom prst="ellipse">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fi-FI" sz="900" kern="1200" dirty="0" smtClean="0"/>
            <a:t>Tutkimus (</a:t>
          </a:r>
          <a:r>
            <a:rPr lang="fi-FI" sz="2000" kern="1200" dirty="0" smtClean="0"/>
            <a:t>myös</a:t>
          </a:r>
          <a:r>
            <a:rPr lang="fi-FI" sz="900" kern="1200" dirty="0" smtClean="0"/>
            <a:t> </a:t>
          </a:r>
          <a:r>
            <a:rPr lang="fi-FI" sz="1200" kern="1200" dirty="0" smtClean="0"/>
            <a:t>toiminnallinen</a:t>
          </a:r>
          <a:r>
            <a:rPr lang="fi-FI" sz="900" kern="1200" dirty="0" smtClean="0"/>
            <a:t>)</a:t>
          </a:r>
          <a:endParaRPr lang="fi-FI" sz="900" kern="1200" dirty="0"/>
        </a:p>
      </dsp:txBody>
      <dsp:txXfrm>
        <a:off x="2479852" y="1007871"/>
        <a:ext cx="1136294" cy="585216"/>
      </dsp:txXfrm>
    </dsp:sp>
    <dsp:sp modelId="{554D9AC0-AA80-4A17-988F-809729301C7C}">
      <dsp:nvSpPr>
        <dsp:cNvPr id="0" name=""/>
        <dsp:cNvSpPr/>
      </dsp:nvSpPr>
      <dsp:spPr>
        <a:xfrm>
          <a:off x="1828800" y="1625599"/>
          <a:ext cx="2438400" cy="2438400"/>
        </a:xfrm>
        <a:prstGeom prst="ellipse">
          <a:avLst/>
        </a:prstGeom>
        <a:solidFill>
          <a:schemeClr val="tx1">
            <a:lumMod val="75000"/>
            <a:lumOff val="2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fi-FI" sz="900" kern="1200" dirty="0" smtClean="0"/>
            <a:t>Tuotanto (ryhmien ja tilaisuuksien rekrytoiminen)</a:t>
          </a:r>
          <a:endParaRPr lang="fi-FI" sz="900" kern="1200" dirty="0"/>
        </a:p>
      </dsp:txBody>
      <dsp:txXfrm>
        <a:off x="2479852" y="1808479"/>
        <a:ext cx="1136294" cy="548640"/>
      </dsp:txXfrm>
    </dsp:sp>
    <dsp:sp modelId="{1EBF2206-D437-46C2-893E-13D2C08ECCDD}">
      <dsp:nvSpPr>
        <dsp:cNvPr id="0" name=""/>
        <dsp:cNvSpPr/>
      </dsp:nvSpPr>
      <dsp:spPr>
        <a:xfrm>
          <a:off x="2235200" y="2438399"/>
          <a:ext cx="1625600" cy="16256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fi-FI" sz="1800" kern="1200" dirty="0" smtClean="0"/>
            <a:t>Esitykset</a:t>
          </a:r>
          <a:endParaRPr lang="fi-FI" sz="900" kern="1200" dirty="0"/>
        </a:p>
      </dsp:txBody>
      <dsp:txXfrm>
        <a:off x="2473263" y="2844799"/>
        <a:ext cx="1149472" cy="8128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E49BA6-F5FB-43F2-8785-D240573E4F63}">
      <dsp:nvSpPr>
        <dsp:cNvPr id="0" name=""/>
        <dsp:cNvSpPr/>
      </dsp:nvSpPr>
      <dsp:spPr>
        <a:xfrm>
          <a:off x="1398200" y="1432"/>
          <a:ext cx="1572975" cy="689025"/>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fi-FI" sz="1300" kern="1200" dirty="0" smtClean="0"/>
            <a:t>Yhteisötaiteilijan virka?</a:t>
          </a:r>
          <a:endParaRPr lang="fi-FI" sz="1300" kern="1200" dirty="0"/>
        </a:p>
      </dsp:txBody>
      <dsp:txXfrm>
        <a:off x="1431835" y="35067"/>
        <a:ext cx="1505705" cy="621755"/>
      </dsp:txXfrm>
    </dsp:sp>
    <dsp:sp modelId="{A5879D0D-CA1E-4FD1-9643-44DF36EEC3A0}">
      <dsp:nvSpPr>
        <dsp:cNvPr id="0" name=""/>
        <dsp:cNvSpPr/>
      </dsp:nvSpPr>
      <dsp:spPr>
        <a:xfrm>
          <a:off x="1398200" y="724909"/>
          <a:ext cx="1572975" cy="689025"/>
        </a:xfrm>
        <a:prstGeom prst="round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fi-FI" sz="1300" kern="1200" dirty="0" smtClean="0"/>
            <a:t>Prosenttiperiaate?</a:t>
          </a:r>
          <a:endParaRPr lang="fi-FI" sz="1300" kern="1200" dirty="0"/>
        </a:p>
      </dsp:txBody>
      <dsp:txXfrm>
        <a:off x="1431835" y="758544"/>
        <a:ext cx="1505705" cy="621755"/>
      </dsp:txXfrm>
    </dsp:sp>
    <dsp:sp modelId="{8A063D65-DF98-445B-8649-DE975DACBF2E}">
      <dsp:nvSpPr>
        <dsp:cNvPr id="0" name=""/>
        <dsp:cNvSpPr/>
      </dsp:nvSpPr>
      <dsp:spPr>
        <a:xfrm>
          <a:off x="1398200" y="1448386"/>
          <a:ext cx="1572975" cy="6890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fi-FI" sz="1300" kern="1200" dirty="0" smtClean="0"/>
            <a:t>Itsenäisempi tilaaja-tuottaja –malli?</a:t>
          </a:r>
          <a:endParaRPr lang="fi-FI" sz="1300" kern="1200" dirty="0"/>
        </a:p>
      </dsp:txBody>
      <dsp:txXfrm>
        <a:off x="1431835" y="1482021"/>
        <a:ext cx="1505705" cy="621755"/>
      </dsp:txXfrm>
    </dsp:sp>
    <dsp:sp modelId="{16070F2D-891C-49B7-9541-B64EB2172904}">
      <dsp:nvSpPr>
        <dsp:cNvPr id="0" name=""/>
        <dsp:cNvSpPr/>
      </dsp:nvSpPr>
      <dsp:spPr>
        <a:xfrm>
          <a:off x="1398200" y="2171863"/>
          <a:ext cx="1572975" cy="689025"/>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fi-FI" sz="1300" kern="1200" dirty="0" smtClean="0"/>
            <a:t>Yhteisön teatteri esim. Malmille</a:t>
          </a:r>
          <a:endParaRPr lang="fi-FI" sz="1300" kern="1200" dirty="0"/>
        </a:p>
      </dsp:txBody>
      <dsp:txXfrm>
        <a:off x="1431835" y="2205498"/>
        <a:ext cx="1505705" cy="621755"/>
      </dsp:txXfrm>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11/layout/ConvergingText#1">
  <dgm:title val="Converging Text"/>
  <dgm:desc val="Use to show multiple steps or parts that merge into a whole. Works best with a small number of Level 1 shapes. Unused text does not appear, but remains available if you switch layout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5B0AB5-4428-4923-8EFB-7387F71068E4}" type="datetimeFigureOut">
              <a:rPr lang="fi-FI" smtClean="0"/>
              <a:t>17.10.2011</a:t>
            </a:fld>
            <a:endParaRPr lang="fi-FI"/>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i-FI"/>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5CDB24-9BAB-4A8D-B397-5CDDFBA78381}" type="slidenum">
              <a:rPr lang="fi-FI" smtClean="0"/>
              <a:t>‹#›</a:t>
            </a:fld>
            <a:endParaRPr lang="fi-FI"/>
          </a:p>
        </p:txBody>
      </p:sp>
    </p:spTree>
    <p:extLst>
      <p:ext uri="{BB962C8B-B14F-4D97-AF65-F5344CB8AC3E}">
        <p14:creationId xmlns:p14="http://schemas.microsoft.com/office/powerpoint/2010/main" val="4895267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3C5CDB24-9BAB-4A8D-B397-5CDDFBA78381}" type="slidenum">
              <a:rPr lang="fi-FI" smtClean="0"/>
              <a:t>2</a:t>
            </a:fld>
            <a:endParaRPr lang="fi-FI"/>
          </a:p>
        </p:txBody>
      </p:sp>
    </p:spTree>
    <p:extLst>
      <p:ext uri="{BB962C8B-B14F-4D97-AF65-F5344CB8AC3E}">
        <p14:creationId xmlns:p14="http://schemas.microsoft.com/office/powerpoint/2010/main" val="2799153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smtClean="0"/>
              <a:t>Yhteiskunnan</a:t>
            </a:r>
            <a:r>
              <a:rPr lang="fi-FI" baseline="0" dirty="0" smtClean="0"/>
              <a:t> merkityksellisyyden mittari on keskustelu yhteisistä asioista.</a:t>
            </a:r>
            <a:endParaRPr lang="fi-FI" dirty="0"/>
          </a:p>
        </p:txBody>
      </p:sp>
      <p:sp>
        <p:nvSpPr>
          <p:cNvPr id="4" name="Slide Number Placeholder 3"/>
          <p:cNvSpPr>
            <a:spLocks noGrp="1"/>
          </p:cNvSpPr>
          <p:nvPr>
            <p:ph type="sldNum" sz="quarter" idx="10"/>
          </p:nvPr>
        </p:nvSpPr>
        <p:spPr/>
        <p:txBody>
          <a:bodyPr/>
          <a:lstStyle/>
          <a:p>
            <a:fld id="{3C5CDB24-9BAB-4A8D-B397-5CDDFBA78381}" type="slidenum">
              <a:rPr lang="fi-FI" smtClean="0"/>
              <a:t>4</a:t>
            </a:fld>
            <a:endParaRPr lang="fi-FI"/>
          </a:p>
        </p:txBody>
      </p:sp>
    </p:spTree>
    <p:extLst>
      <p:ext uri="{BB962C8B-B14F-4D97-AF65-F5344CB8AC3E}">
        <p14:creationId xmlns:p14="http://schemas.microsoft.com/office/powerpoint/2010/main" val="3753933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err="1" smtClean="0"/>
              <a:t>Ricoeurin</a:t>
            </a:r>
            <a:r>
              <a:rPr lang="fi-FI" baseline="0" dirty="0" smtClean="0"/>
              <a:t> mukaan malli on uudelleenkuvauksen väline. Se voi jäljentää kohteen keskeiset piirteet esim. visuaalisen analogian / matemaattisen kaavan kautta. Mallin keino laajentaa mahdollisten näkökulmien kenttää, saada mielikuvitus liikkeelle mallin avulla, tarjota tapa puhua kohteesta, asiasta. Tärkeintä on selvyys siitä, mitkä ovat mallintamisele merkityksellisiä piirteitä ja mitkä ovat sen tulkintasäännöt. Ydin on löytää uusia yhteyksiä itse mallintamisen perusteella. Malli ei lisää tietoa maailmasta, mutta vaikuttaa tapaamme havainnoida maailmaa. </a:t>
            </a:r>
            <a:r>
              <a:rPr lang="fi-FI" i="1" baseline="0" dirty="0" err="1" smtClean="0"/>
              <a:t>Mimesis</a:t>
            </a:r>
            <a:r>
              <a:rPr lang="fi-FI" i="1" baseline="0" dirty="0" smtClean="0"/>
              <a:t> mallintaa maailmaa metaforanomaisella uudelleenkuvaamisella.</a:t>
            </a:r>
            <a:endParaRPr lang="fi-FI" dirty="0"/>
          </a:p>
        </p:txBody>
      </p:sp>
      <p:sp>
        <p:nvSpPr>
          <p:cNvPr id="4" name="Slide Number Placeholder 3"/>
          <p:cNvSpPr>
            <a:spLocks noGrp="1"/>
          </p:cNvSpPr>
          <p:nvPr>
            <p:ph type="sldNum" sz="quarter" idx="10"/>
          </p:nvPr>
        </p:nvSpPr>
        <p:spPr/>
        <p:txBody>
          <a:bodyPr/>
          <a:lstStyle/>
          <a:p>
            <a:fld id="{3C5CDB24-9BAB-4A8D-B397-5CDDFBA78381}" type="slidenum">
              <a:rPr lang="fi-FI" smtClean="0"/>
              <a:t>8</a:t>
            </a:fld>
            <a:endParaRPr lang="fi-FI"/>
          </a:p>
        </p:txBody>
      </p:sp>
    </p:spTree>
    <p:extLst>
      <p:ext uri="{BB962C8B-B14F-4D97-AF65-F5344CB8AC3E}">
        <p14:creationId xmlns:p14="http://schemas.microsoft.com/office/powerpoint/2010/main" val="2222942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smtClean="0"/>
              <a:t>Monet modernin ajan yhteiskuntatieteilijät</a:t>
            </a:r>
            <a:r>
              <a:rPr lang="fi-FI" baseline="0" dirty="0" smtClean="0"/>
              <a:t> näkevät taiteessa kulttuurin räjähdysalttiin muutosvoiman (Habermas), ja että kokeminen koettelee kulttuurin jäsennyksiä (pragmatistit). Puhutun ja kirjoitetun viestinnän tulisi olla tasapainossa, jotta yhteisö olisi hyvinvoiva.</a:t>
            </a:r>
          </a:p>
          <a:p>
            <a:r>
              <a:rPr lang="fi-FI" baseline="0" dirty="0" smtClean="0"/>
              <a:t>Myös se, että yhteiskunnassa pitäisi olla tasapainossa niin </a:t>
            </a:r>
            <a:r>
              <a:rPr lang="fi-FI" baseline="0" dirty="0" err="1" smtClean="0"/>
              <a:t>kasvokkais-</a:t>
            </a:r>
            <a:r>
              <a:rPr lang="fi-FI" baseline="0" dirty="0" smtClean="0"/>
              <a:t> kuin kasvoton viestintä. Jommankumman päästessä voitolle, aletaan voida huonosti ja reagoida puutteeseen esim. mellakoiden.</a:t>
            </a:r>
            <a:endParaRPr lang="fi-FI" dirty="0"/>
          </a:p>
        </p:txBody>
      </p:sp>
      <p:sp>
        <p:nvSpPr>
          <p:cNvPr id="4" name="Slide Number Placeholder 3"/>
          <p:cNvSpPr>
            <a:spLocks noGrp="1"/>
          </p:cNvSpPr>
          <p:nvPr>
            <p:ph type="sldNum" sz="quarter" idx="10"/>
          </p:nvPr>
        </p:nvSpPr>
        <p:spPr/>
        <p:txBody>
          <a:bodyPr/>
          <a:lstStyle/>
          <a:p>
            <a:fld id="{3C5CDB24-9BAB-4A8D-B397-5CDDFBA78381}" type="slidenum">
              <a:rPr lang="fi-FI" smtClean="0"/>
              <a:t>10</a:t>
            </a:fld>
            <a:endParaRPr lang="fi-FI"/>
          </a:p>
        </p:txBody>
      </p:sp>
    </p:spTree>
    <p:extLst>
      <p:ext uri="{BB962C8B-B14F-4D97-AF65-F5344CB8AC3E}">
        <p14:creationId xmlns:p14="http://schemas.microsoft.com/office/powerpoint/2010/main" val="15126711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sz="1200" kern="1200" dirty="0" smtClean="0">
                <a:solidFill>
                  <a:schemeClr val="tx1"/>
                </a:solidFill>
                <a:effectLst/>
                <a:latin typeface="+mn-lt"/>
                <a:ea typeface="+mn-ea"/>
                <a:cs typeface="+mn-cs"/>
              </a:rPr>
              <a:t>Soveltavan teatterin yhteisössä voi jakaa vaiheisiin, joita voi </a:t>
            </a:r>
            <a:r>
              <a:rPr lang="fi-FI" sz="1200" b="1" kern="1200" dirty="0" smtClean="0">
                <a:solidFill>
                  <a:schemeClr val="tx1"/>
                </a:solidFill>
                <a:effectLst/>
                <a:latin typeface="+mn-lt"/>
                <a:ea typeface="+mn-ea"/>
                <a:cs typeface="+mn-cs"/>
              </a:rPr>
              <a:t>opettaa</a:t>
            </a:r>
            <a:r>
              <a:rPr lang="fi-FI" sz="1200" kern="1200" dirty="0" smtClean="0">
                <a:solidFill>
                  <a:schemeClr val="tx1"/>
                </a:solidFill>
                <a:effectLst/>
                <a:latin typeface="+mn-lt"/>
                <a:ea typeface="+mn-ea"/>
                <a:cs typeface="+mn-cs"/>
              </a:rPr>
              <a:t> ja </a:t>
            </a:r>
            <a:r>
              <a:rPr lang="fi-FI" sz="1200" b="1" kern="1200" dirty="0" smtClean="0">
                <a:solidFill>
                  <a:schemeClr val="tx1"/>
                </a:solidFill>
                <a:effectLst/>
                <a:latin typeface="+mn-lt"/>
                <a:ea typeface="+mn-ea"/>
                <a:cs typeface="+mn-cs"/>
              </a:rPr>
              <a:t>tarkastella</a:t>
            </a:r>
            <a:r>
              <a:rPr lang="fi-FI" sz="1200" kern="1200" dirty="0" smtClean="0">
                <a:solidFill>
                  <a:schemeClr val="tx1"/>
                </a:solidFill>
                <a:effectLst/>
                <a:latin typeface="+mn-lt"/>
                <a:ea typeface="+mn-ea"/>
                <a:cs typeface="+mn-cs"/>
              </a:rPr>
              <a:t> </a:t>
            </a:r>
            <a:r>
              <a:rPr lang="fi-FI" sz="1200" b="1" kern="1200" dirty="0" smtClean="0">
                <a:solidFill>
                  <a:schemeClr val="tx1"/>
                </a:solidFill>
                <a:effectLst/>
                <a:latin typeface="+mn-lt"/>
                <a:ea typeface="+mn-ea"/>
                <a:cs typeface="+mn-cs"/>
              </a:rPr>
              <a:t>erillisinä</a:t>
            </a:r>
            <a:r>
              <a:rPr lang="fi-FI" sz="1200" kern="1200" dirty="0" smtClean="0">
                <a:solidFill>
                  <a:schemeClr val="tx1"/>
                </a:solidFill>
                <a:effectLst/>
                <a:latin typeface="+mn-lt"/>
                <a:ea typeface="+mn-ea"/>
                <a:cs typeface="+mn-cs"/>
              </a:rPr>
              <a:t>, vaikka ne käytännössä limittyvät toisiinsa:</a:t>
            </a:r>
          </a:p>
          <a:p>
            <a:pPr lvl="0"/>
            <a:r>
              <a:rPr lang="fi-FI" sz="1200" kern="1200" dirty="0" smtClean="0">
                <a:solidFill>
                  <a:schemeClr val="tx1"/>
                </a:solidFill>
                <a:effectLst/>
                <a:latin typeface="+mn-lt"/>
                <a:ea typeface="+mn-ea"/>
                <a:cs typeface="+mn-cs"/>
              </a:rPr>
              <a:t>1. Valmistelussa kerätään yhteisöt ja </a:t>
            </a:r>
            <a:r>
              <a:rPr lang="fi-FI" sz="1200" kern="1200" dirty="0" err="1" smtClean="0">
                <a:solidFill>
                  <a:schemeClr val="tx1"/>
                </a:solidFill>
                <a:effectLst/>
                <a:latin typeface="+mn-lt"/>
                <a:ea typeface="+mn-ea"/>
                <a:cs typeface="+mn-cs"/>
              </a:rPr>
              <a:t>palaveerataan</a:t>
            </a:r>
            <a:r>
              <a:rPr lang="fi-FI" sz="1200" kern="1200" dirty="0" smtClean="0">
                <a:solidFill>
                  <a:schemeClr val="tx1"/>
                </a:solidFill>
                <a:effectLst/>
                <a:latin typeface="+mn-lt"/>
                <a:ea typeface="+mn-ea"/>
                <a:cs typeface="+mn-cs"/>
              </a:rPr>
              <a:t> tulevien tilaajien (tässä osatoteuttajien,</a:t>
            </a:r>
            <a:r>
              <a:rPr lang="fi-FI" sz="1200" kern="1200" baseline="0" dirty="0" smtClean="0">
                <a:solidFill>
                  <a:schemeClr val="tx1"/>
                </a:solidFill>
                <a:effectLst/>
                <a:latin typeface="+mn-lt"/>
                <a:ea typeface="+mn-ea"/>
                <a:cs typeface="+mn-cs"/>
              </a:rPr>
              <a:t> sekä muiden kanssa, ja</a:t>
            </a:r>
            <a:r>
              <a:rPr lang="fi-FI" sz="1200" kern="1200" dirty="0" smtClean="0">
                <a:solidFill>
                  <a:schemeClr val="tx1"/>
                </a:solidFill>
                <a:effectLst/>
                <a:latin typeface="+mn-lt"/>
                <a:ea typeface="+mn-ea"/>
                <a:cs typeface="+mn-cs"/>
              </a:rPr>
              <a:t> kartoitetaan uusia yhteisöjä).</a:t>
            </a:r>
          </a:p>
          <a:p>
            <a:pPr lvl="0"/>
            <a:r>
              <a:rPr lang="fi-FI" sz="1200" kern="1200" dirty="0" smtClean="0">
                <a:solidFill>
                  <a:schemeClr val="tx1"/>
                </a:solidFill>
                <a:effectLst/>
                <a:latin typeface="+mn-lt"/>
                <a:ea typeface="+mn-ea"/>
                <a:cs typeface="+mn-cs"/>
              </a:rPr>
              <a:t>2. Suunnittelu ja tutkimusvaiheessa toimitaan yhteydessä kaupunkitutkimuksen ja muiden tietoa tuottavien tahojen kanssa ja suunnitellaan </a:t>
            </a:r>
            <a:r>
              <a:rPr lang="fi-FI" sz="1200" kern="1200" dirty="0" err="1" smtClean="0">
                <a:solidFill>
                  <a:schemeClr val="tx1"/>
                </a:solidFill>
                <a:effectLst/>
                <a:latin typeface="+mn-lt"/>
                <a:ea typeface="+mn-ea"/>
                <a:cs typeface="+mn-cs"/>
              </a:rPr>
              <a:t>draama(paja</a:t>
            </a:r>
            <a:r>
              <a:rPr lang="fi-FI" sz="1200" kern="1200" dirty="0" smtClean="0">
                <a:solidFill>
                  <a:schemeClr val="tx1"/>
                </a:solidFill>
                <a:effectLst/>
                <a:latin typeface="+mn-lt"/>
                <a:ea typeface="+mn-ea"/>
                <a:cs typeface="+mn-cs"/>
              </a:rPr>
              <a:t>) tietojen perusteella, jota on saatu. Suunnitelma</a:t>
            </a:r>
            <a:r>
              <a:rPr lang="fi-FI" sz="1200" kern="1200" baseline="0" dirty="0" smtClean="0">
                <a:solidFill>
                  <a:schemeClr val="tx1"/>
                </a:solidFill>
                <a:effectLst/>
                <a:latin typeface="+mn-lt"/>
                <a:ea typeface="+mn-ea"/>
                <a:cs typeface="+mn-cs"/>
              </a:rPr>
              <a:t> usein hyväksytetään tilaajalla.</a:t>
            </a:r>
          </a:p>
          <a:p>
            <a:pPr lvl="0"/>
            <a:endParaRPr lang="fi-FI" sz="1200" kern="1200" dirty="0" smtClean="0">
              <a:solidFill>
                <a:schemeClr val="tx1"/>
              </a:solidFill>
              <a:effectLst/>
              <a:latin typeface="+mn-lt"/>
              <a:ea typeface="+mn-ea"/>
              <a:cs typeface="+mn-cs"/>
            </a:endParaRPr>
          </a:p>
          <a:p>
            <a:pPr lvl="0"/>
            <a:r>
              <a:rPr lang="fi-FI" sz="1200" kern="1200" dirty="0" smtClean="0">
                <a:solidFill>
                  <a:schemeClr val="tx1"/>
                </a:solidFill>
                <a:effectLst/>
                <a:latin typeface="+mn-lt"/>
                <a:ea typeface="+mn-ea"/>
                <a:cs typeface="+mn-cs"/>
              </a:rPr>
              <a:t>3.</a:t>
            </a:r>
            <a:r>
              <a:rPr lang="fi-FI" sz="1200" kern="1200" baseline="0" dirty="0" smtClean="0">
                <a:solidFill>
                  <a:schemeClr val="tx1"/>
                </a:solidFill>
                <a:effectLst/>
                <a:latin typeface="+mn-lt"/>
                <a:ea typeface="+mn-ea"/>
                <a:cs typeface="+mn-cs"/>
              </a:rPr>
              <a:t> </a:t>
            </a:r>
            <a:r>
              <a:rPr lang="fi-FI" sz="1200" kern="1200" dirty="0" smtClean="0">
                <a:solidFill>
                  <a:schemeClr val="tx1"/>
                </a:solidFill>
                <a:effectLst/>
                <a:latin typeface="+mn-lt"/>
                <a:ea typeface="+mn-ea"/>
                <a:cs typeface="+mn-cs"/>
              </a:rPr>
              <a:t>Toimintaan yhteisössä siten, että varsinaiset aiheet, tematiikka nousevat</a:t>
            </a:r>
            <a:r>
              <a:rPr lang="fi-FI" sz="1200" kern="1200" baseline="0" dirty="0" smtClean="0">
                <a:solidFill>
                  <a:schemeClr val="tx1"/>
                </a:solidFill>
                <a:effectLst/>
                <a:latin typeface="+mn-lt"/>
                <a:ea typeface="+mn-ea"/>
                <a:cs typeface="+mn-cs"/>
              </a:rPr>
              <a:t> toiminnallisten menetelmien </a:t>
            </a:r>
            <a:r>
              <a:rPr lang="fi-FI" sz="1200" b="1" kern="1200" baseline="0" dirty="0" smtClean="0">
                <a:solidFill>
                  <a:schemeClr val="tx1"/>
                </a:solidFill>
                <a:effectLst/>
                <a:latin typeface="+mn-lt"/>
                <a:ea typeface="+mn-ea"/>
                <a:cs typeface="+mn-cs"/>
              </a:rPr>
              <a:t>seurauksena</a:t>
            </a:r>
            <a:r>
              <a:rPr lang="fi-FI" sz="1200" kern="1200" dirty="0" smtClean="0">
                <a:solidFill>
                  <a:schemeClr val="tx1"/>
                </a:solidFill>
                <a:effectLst/>
                <a:latin typeface="+mn-lt"/>
                <a:ea typeface="+mn-ea"/>
                <a:cs typeface="+mn-cs"/>
              </a:rPr>
              <a:t>. Me emme tavallaan anna</a:t>
            </a:r>
            <a:r>
              <a:rPr lang="fi-FI" sz="1200" kern="1200" baseline="0" dirty="0" smtClean="0">
                <a:solidFill>
                  <a:schemeClr val="tx1"/>
                </a:solidFill>
                <a:effectLst/>
                <a:latin typeface="+mn-lt"/>
                <a:ea typeface="+mn-ea"/>
                <a:cs typeface="+mn-cs"/>
              </a:rPr>
              <a:t> valmista aihetta, mutta voimme ehdottaa sellaista.</a:t>
            </a:r>
            <a:r>
              <a:rPr lang="fi-FI" sz="1200" kern="1200" dirty="0" smtClean="0">
                <a:solidFill>
                  <a:schemeClr val="tx1"/>
                </a:solidFill>
                <a:effectLst/>
                <a:latin typeface="+mn-lt"/>
                <a:ea typeface="+mn-ea"/>
                <a:cs typeface="+mn-cs"/>
              </a:rPr>
              <a:t> Yhteisö joko välittää ehdotuksesta tai tekee toiminnallaan ”vastaehdotuksen”.</a:t>
            </a:r>
          </a:p>
          <a:p>
            <a:r>
              <a:rPr lang="fi-FI" sz="1200" kern="1200" dirty="0" smtClean="0">
                <a:solidFill>
                  <a:schemeClr val="tx1"/>
                </a:solidFill>
                <a:effectLst/>
                <a:latin typeface="+mn-lt"/>
                <a:ea typeface="+mn-ea"/>
                <a:cs typeface="+mn-cs"/>
              </a:rPr>
              <a:t> </a:t>
            </a:r>
          </a:p>
          <a:p>
            <a:r>
              <a:rPr lang="fi-FI" sz="1200" kern="1200" dirty="0" smtClean="0">
                <a:solidFill>
                  <a:schemeClr val="tx1"/>
                </a:solidFill>
                <a:effectLst/>
                <a:latin typeface="+mn-lt"/>
                <a:ea typeface="+mn-ea"/>
                <a:cs typeface="+mn-cs"/>
              </a:rPr>
              <a:t>Toiminnan luonne ja laatu määräytyy työn päämäärästä. Päämäärä nousee tilauksesta, joka usein on jotain mitä</a:t>
            </a:r>
            <a:r>
              <a:rPr lang="fi-FI" sz="1200" kern="1200" baseline="0" dirty="0" smtClean="0">
                <a:solidFill>
                  <a:schemeClr val="tx1"/>
                </a:solidFill>
                <a:effectLst/>
                <a:latin typeface="+mn-lt"/>
                <a:ea typeface="+mn-ea"/>
                <a:cs typeface="+mn-cs"/>
              </a:rPr>
              <a:t> yhteisötoiminnalta kaivataan</a:t>
            </a:r>
            <a:r>
              <a:rPr lang="fi-FI" sz="1200" kern="1200" dirty="0" smtClean="0">
                <a:solidFill>
                  <a:schemeClr val="tx1"/>
                </a:solidFill>
                <a:effectLst/>
                <a:latin typeface="+mn-lt"/>
                <a:ea typeface="+mn-ea"/>
                <a:cs typeface="+mn-cs"/>
              </a:rPr>
              <a:t>: se voi olla aktivointi, keskustelu, virkistys, rentoutus, hoito, kysymys.</a:t>
            </a:r>
          </a:p>
          <a:p>
            <a:r>
              <a:rPr lang="fi-FI" sz="1200" kern="1200" dirty="0" smtClean="0">
                <a:solidFill>
                  <a:schemeClr val="tx1"/>
                </a:solidFill>
                <a:effectLst/>
                <a:latin typeface="+mn-lt"/>
                <a:ea typeface="+mn-ea"/>
                <a:cs typeface="+mn-cs"/>
              </a:rPr>
              <a:t> </a:t>
            </a:r>
          </a:p>
          <a:p>
            <a:r>
              <a:rPr lang="fi-FI" sz="1200" kern="1200" dirty="0" smtClean="0">
                <a:solidFill>
                  <a:schemeClr val="tx1"/>
                </a:solidFill>
                <a:effectLst/>
                <a:latin typeface="+mn-lt"/>
                <a:ea typeface="+mn-ea"/>
                <a:cs typeface="+mn-cs"/>
              </a:rPr>
              <a:t>Soveltavan teatterin yhteisössä voi jakaa vaiheisiin, joita on helppo opettaa ja tarkastella erillisinä vaiheina, vaikka ne käytännössä limittyvät ja kiertyvät toisiinsa:</a:t>
            </a:r>
          </a:p>
          <a:p>
            <a:pPr lvl="0"/>
            <a:r>
              <a:rPr lang="fi-FI" sz="1200" kern="1200" dirty="0" smtClean="0">
                <a:solidFill>
                  <a:schemeClr val="tx1"/>
                </a:solidFill>
                <a:effectLst/>
                <a:latin typeface="+mn-lt"/>
                <a:ea typeface="+mn-ea"/>
                <a:cs typeface="+mn-cs"/>
              </a:rPr>
              <a:t>Valmistelemisessa kerätään yhteisöt ja </a:t>
            </a:r>
            <a:r>
              <a:rPr lang="fi-FI" sz="1200" kern="1200" dirty="0" err="1" smtClean="0">
                <a:solidFill>
                  <a:schemeClr val="tx1"/>
                </a:solidFill>
                <a:effectLst/>
                <a:latin typeface="+mn-lt"/>
                <a:ea typeface="+mn-ea"/>
                <a:cs typeface="+mn-cs"/>
              </a:rPr>
              <a:t>palaveerataan</a:t>
            </a:r>
            <a:r>
              <a:rPr lang="fi-FI" sz="1200" kern="1200" dirty="0" smtClean="0">
                <a:solidFill>
                  <a:schemeClr val="tx1"/>
                </a:solidFill>
                <a:effectLst/>
                <a:latin typeface="+mn-lt"/>
                <a:ea typeface="+mn-ea"/>
                <a:cs typeface="+mn-cs"/>
              </a:rPr>
              <a:t> tulevien tilaajien (tässä osatoteuttajien ja heidän antamien vihjeiden perusteella kartoitetaan uusia yhteisöjä).</a:t>
            </a:r>
          </a:p>
          <a:p>
            <a:pPr lvl="0"/>
            <a:r>
              <a:rPr lang="fi-FI" sz="1200" kern="1200" dirty="0" smtClean="0">
                <a:solidFill>
                  <a:schemeClr val="tx1"/>
                </a:solidFill>
                <a:effectLst/>
                <a:latin typeface="+mn-lt"/>
                <a:ea typeface="+mn-ea"/>
                <a:cs typeface="+mn-cs"/>
              </a:rPr>
              <a:t>Suunnittelu ja tutkimusvaiheessa toimitaan yhteydessä kaupunkitutkimuksen ja muiden tietoa tuottavien tahojen kanssa ja suunnitellaan </a:t>
            </a:r>
            <a:r>
              <a:rPr lang="fi-FI" sz="1200" kern="1200" dirty="0" err="1" smtClean="0">
                <a:solidFill>
                  <a:schemeClr val="tx1"/>
                </a:solidFill>
                <a:effectLst/>
                <a:latin typeface="+mn-lt"/>
                <a:ea typeface="+mn-ea"/>
                <a:cs typeface="+mn-cs"/>
              </a:rPr>
              <a:t>draama(paja</a:t>
            </a:r>
            <a:r>
              <a:rPr lang="fi-FI" sz="1200" kern="1200" dirty="0" smtClean="0">
                <a:solidFill>
                  <a:schemeClr val="tx1"/>
                </a:solidFill>
                <a:effectLst/>
                <a:latin typeface="+mn-lt"/>
                <a:ea typeface="+mn-ea"/>
                <a:cs typeface="+mn-cs"/>
              </a:rPr>
              <a:t>) sen oletuksen perusteella, jota on saatu.</a:t>
            </a:r>
          </a:p>
          <a:p>
            <a:pPr lvl="0"/>
            <a:r>
              <a:rPr lang="fi-FI" sz="1200" kern="1200" dirty="0" smtClean="0">
                <a:solidFill>
                  <a:schemeClr val="tx1"/>
                </a:solidFill>
                <a:effectLst/>
                <a:latin typeface="+mn-lt"/>
                <a:ea typeface="+mn-ea"/>
                <a:cs typeface="+mn-cs"/>
              </a:rPr>
              <a:t>Toiminta Kansalaisnavigoinnissa toteutuu tämän jälkeen funktionaalisesti yhteisössä, siten että aiheet, tematiikka nousevat näkyviin tässä vaiheessa. Yhteisö joko välittää ehdotuksesta tai tekee toiminnallaan ”vastaehdotuksen”. Tätä ennen aihetta on voitu vasta olettaa ja ennustaa.</a:t>
            </a:r>
          </a:p>
          <a:p>
            <a:r>
              <a:rPr lang="fi-FI" sz="1200" kern="1200" dirty="0" smtClean="0">
                <a:solidFill>
                  <a:schemeClr val="tx1"/>
                </a:solidFill>
                <a:effectLst/>
                <a:latin typeface="+mn-lt"/>
                <a:ea typeface="+mn-ea"/>
                <a:cs typeface="+mn-cs"/>
              </a:rPr>
              <a:t> </a:t>
            </a:r>
          </a:p>
          <a:p>
            <a:r>
              <a:rPr lang="fi-FI" sz="1200" kern="1200" dirty="0" smtClean="0">
                <a:solidFill>
                  <a:schemeClr val="tx1"/>
                </a:solidFill>
                <a:effectLst/>
                <a:latin typeface="+mn-lt"/>
                <a:ea typeface="+mn-ea"/>
                <a:cs typeface="+mn-cs"/>
              </a:rPr>
              <a:t>Toiminnan luonne ja laatu määräytyy mm. seuraavien seikkojen valossa:</a:t>
            </a:r>
          </a:p>
          <a:p>
            <a:r>
              <a:rPr lang="fi-FI" sz="1200" kern="1200" dirty="0" smtClean="0">
                <a:solidFill>
                  <a:schemeClr val="tx1"/>
                </a:solidFill>
                <a:effectLst/>
                <a:latin typeface="+mn-lt"/>
                <a:ea typeface="+mn-ea"/>
                <a:cs typeface="+mn-cs"/>
              </a:rPr>
              <a:t>mikä on työn päämäärä. Päämäärä nousee tilauksesta (vaihe 1 ja jos sitä ei ole, vaihe 2): se voi olla aktivointi, keskustelu, virkistys, rentoutus, hoito, kysymys.</a:t>
            </a:r>
          </a:p>
          <a:p>
            <a:r>
              <a:rPr lang="fi-FI"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3C5CDB24-9BAB-4A8D-B397-5CDDFBA78381}" type="slidenum">
              <a:rPr lang="fi-FI" smtClean="0"/>
              <a:t>12</a:t>
            </a:fld>
            <a:endParaRPr lang="fi-FI"/>
          </a:p>
        </p:txBody>
      </p:sp>
    </p:spTree>
    <p:extLst>
      <p:ext uri="{BB962C8B-B14F-4D97-AF65-F5344CB8AC3E}">
        <p14:creationId xmlns:p14="http://schemas.microsoft.com/office/powerpoint/2010/main" val="694169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i-FI" dirty="0" smtClean="0"/>
              <a:t>10 kerran ympäristödraamallinen kurssi kustannuksineen noin 3 000 € yhdellä vetäjällä.</a:t>
            </a:r>
          </a:p>
          <a:p>
            <a:endParaRPr lang="fi-FI" dirty="0"/>
          </a:p>
        </p:txBody>
      </p:sp>
      <p:sp>
        <p:nvSpPr>
          <p:cNvPr id="4" name="Slide Number Placeholder 3"/>
          <p:cNvSpPr>
            <a:spLocks noGrp="1"/>
          </p:cNvSpPr>
          <p:nvPr>
            <p:ph type="sldNum" sz="quarter" idx="10"/>
          </p:nvPr>
        </p:nvSpPr>
        <p:spPr/>
        <p:txBody>
          <a:bodyPr/>
          <a:lstStyle/>
          <a:p>
            <a:fld id="{3C5CDB24-9BAB-4A8D-B397-5CDDFBA78381}" type="slidenum">
              <a:rPr lang="fi-FI" smtClean="0"/>
              <a:t>13</a:t>
            </a:fld>
            <a:endParaRPr lang="fi-FI"/>
          </a:p>
        </p:txBody>
      </p:sp>
    </p:spTree>
    <p:extLst>
      <p:ext uri="{BB962C8B-B14F-4D97-AF65-F5344CB8AC3E}">
        <p14:creationId xmlns:p14="http://schemas.microsoft.com/office/powerpoint/2010/main" val="1110117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smtClean="0"/>
              <a:t>Yhden esityksen </a:t>
            </a:r>
            <a:r>
              <a:rPr lang="fi-FI" b="1" dirty="0" smtClean="0"/>
              <a:t>tilaus</a:t>
            </a:r>
            <a:r>
              <a:rPr lang="fi-FI" dirty="0" smtClean="0"/>
              <a:t>hinta noin 4 </a:t>
            </a:r>
            <a:r>
              <a:rPr lang="fi-FI" dirty="0" err="1" smtClean="0"/>
              <a:t>hlöä</a:t>
            </a:r>
            <a:r>
              <a:rPr lang="fi-FI" dirty="0" smtClean="0"/>
              <a:t> lavalla, kustannukset n. 1500 €</a:t>
            </a:r>
            <a:endParaRPr lang="fi-FI" dirty="0"/>
          </a:p>
        </p:txBody>
      </p:sp>
      <p:sp>
        <p:nvSpPr>
          <p:cNvPr id="4" name="Slide Number Placeholder 3"/>
          <p:cNvSpPr>
            <a:spLocks noGrp="1"/>
          </p:cNvSpPr>
          <p:nvPr>
            <p:ph type="sldNum" sz="quarter" idx="10"/>
          </p:nvPr>
        </p:nvSpPr>
        <p:spPr/>
        <p:txBody>
          <a:bodyPr/>
          <a:lstStyle/>
          <a:p>
            <a:fld id="{3C5CDB24-9BAB-4A8D-B397-5CDDFBA78381}" type="slidenum">
              <a:rPr lang="fi-FI" smtClean="0"/>
              <a:t>14</a:t>
            </a:fld>
            <a:endParaRPr lang="fi-FI"/>
          </a:p>
        </p:txBody>
      </p:sp>
    </p:spTree>
    <p:extLst>
      <p:ext uri="{BB962C8B-B14F-4D97-AF65-F5344CB8AC3E}">
        <p14:creationId xmlns:p14="http://schemas.microsoft.com/office/powerpoint/2010/main" val="2683205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baseline="0" dirty="0" smtClean="0"/>
              <a:t>Hahmotus</a:t>
            </a:r>
            <a:r>
              <a:rPr lang="fi-FI" baseline="0" dirty="0" smtClean="0"/>
              <a:t>, avoimen dramaturgian </a:t>
            </a:r>
            <a:r>
              <a:rPr lang="fi-FI" baseline="0" dirty="0" err="1" smtClean="0"/>
              <a:t>mallinnos</a:t>
            </a:r>
            <a:r>
              <a:rPr lang="fi-FI" baseline="0" dirty="0" smtClean="0"/>
              <a:t>, puheesta toiminnaksi, aikaa 3 min. RUNO / RUKOUS / MANAUS</a:t>
            </a:r>
            <a:endParaRPr lang="fi-FI" dirty="0"/>
          </a:p>
        </p:txBody>
      </p:sp>
      <p:sp>
        <p:nvSpPr>
          <p:cNvPr id="4" name="Slide Number Placeholder 3"/>
          <p:cNvSpPr>
            <a:spLocks noGrp="1"/>
          </p:cNvSpPr>
          <p:nvPr>
            <p:ph type="sldNum" sz="quarter" idx="10"/>
          </p:nvPr>
        </p:nvSpPr>
        <p:spPr/>
        <p:txBody>
          <a:bodyPr/>
          <a:lstStyle/>
          <a:p>
            <a:fld id="{3C5CDB24-9BAB-4A8D-B397-5CDDFBA78381}" type="slidenum">
              <a:rPr lang="fi-FI" smtClean="0"/>
              <a:t>16</a:t>
            </a:fld>
            <a:endParaRPr lang="fi-FI"/>
          </a:p>
        </p:txBody>
      </p:sp>
    </p:spTree>
    <p:extLst>
      <p:ext uri="{BB962C8B-B14F-4D97-AF65-F5344CB8AC3E}">
        <p14:creationId xmlns:p14="http://schemas.microsoft.com/office/powerpoint/2010/main" val="19536104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CF9304F3-2E12-45B7-A020-4B01B18641E9}" type="datetimeFigureOut">
              <a:rPr lang="fi-FI" smtClean="0"/>
              <a:t>17.10.2011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5BF45D0-909F-498F-BF3B-8266B34B18CA}" type="slidenum">
              <a:rPr lang="fi-FI" smtClean="0"/>
              <a:t>‹#›</a:t>
            </a:fld>
            <a:endParaRPr lang="fi-FI"/>
          </a:p>
        </p:txBody>
      </p:sp>
    </p:spTree>
    <p:extLst>
      <p:ext uri="{BB962C8B-B14F-4D97-AF65-F5344CB8AC3E}">
        <p14:creationId xmlns:p14="http://schemas.microsoft.com/office/powerpoint/2010/main" val="3820410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CF9304F3-2E12-45B7-A020-4B01B18641E9}" type="datetimeFigureOut">
              <a:rPr lang="fi-FI" smtClean="0"/>
              <a:t>17.10.2011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5BF45D0-909F-498F-BF3B-8266B34B18CA}" type="slidenum">
              <a:rPr lang="fi-FI" smtClean="0"/>
              <a:t>‹#›</a:t>
            </a:fld>
            <a:endParaRPr lang="fi-FI"/>
          </a:p>
        </p:txBody>
      </p:sp>
    </p:spTree>
    <p:extLst>
      <p:ext uri="{BB962C8B-B14F-4D97-AF65-F5344CB8AC3E}">
        <p14:creationId xmlns:p14="http://schemas.microsoft.com/office/powerpoint/2010/main" val="601138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CF9304F3-2E12-45B7-A020-4B01B18641E9}" type="datetimeFigureOut">
              <a:rPr lang="fi-FI" smtClean="0"/>
              <a:t>17.10.2011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5BF45D0-909F-498F-BF3B-8266B34B18CA}" type="slidenum">
              <a:rPr lang="fi-FI" smtClean="0"/>
              <a:t>‹#›</a:t>
            </a:fld>
            <a:endParaRPr lang="fi-FI"/>
          </a:p>
        </p:txBody>
      </p:sp>
    </p:spTree>
    <p:extLst>
      <p:ext uri="{BB962C8B-B14F-4D97-AF65-F5344CB8AC3E}">
        <p14:creationId xmlns:p14="http://schemas.microsoft.com/office/powerpoint/2010/main" val="2820236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CF9304F3-2E12-45B7-A020-4B01B18641E9}" type="datetimeFigureOut">
              <a:rPr lang="fi-FI" smtClean="0"/>
              <a:t>17.10.2011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5BF45D0-909F-498F-BF3B-8266B34B18CA}" type="slidenum">
              <a:rPr lang="fi-FI" smtClean="0"/>
              <a:t>‹#›</a:t>
            </a:fld>
            <a:endParaRPr lang="fi-FI"/>
          </a:p>
        </p:txBody>
      </p:sp>
    </p:spTree>
    <p:extLst>
      <p:ext uri="{BB962C8B-B14F-4D97-AF65-F5344CB8AC3E}">
        <p14:creationId xmlns:p14="http://schemas.microsoft.com/office/powerpoint/2010/main" val="2056661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9304F3-2E12-45B7-A020-4B01B18641E9}" type="datetimeFigureOut">
              <a:rPr lang="fi-FI" smtClean="0"/>
              <a:t>17.10.2011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5BF45D0-909F-498F-BF3B-8266B34B18CA}" type="slidenum">
              <a:rPr lang="fi-FI" smtClean="0"/>
              <a:t>‹#›</a:t>
            </a:fld>
            <a:endParaRPr lang="fi-FI"/>
          </a:p>
        </p:txBody>
      </p:sp>
    </p:spTree>
    <p:extLst>
      <p:ext uri="{BB962C8B-B14F-4D97-AF65-F5344CB8AC3E}">
        <p14:creationId xmlns:p14="http://schemas.microsoft.com/office/powerpoint/2010/main" val="784726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CF9304F3-2E12-45B7-A020-4B01B18641E9}" type="datetimeFigureOut">
              <a:rPr lang="fi-FI" smtClean="0"/>
              <a:t>17.10.2011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15BF45D0-909F-498F-BF3B-8266B34B18CA}" type="slidenum">
              <a:rPr lang="fi-FI" smtClean="0"/>
              <a:t>‹#›</a:t>
            </a:fld>
            <a:endParaRPr lang="fi-FI"/>
          </a:p>
        </p:txBody>
      </p:sp>
    </p:spTree>
    <p:extLst>
      <p:ext uri="{BB962C8B-B14F-4D97-AF65-F5344CB8AC3E}">
        <p14:creationId xmlns:p14="http://schemas.microsoft.com/office/powerpoint/2010/main" val="2035806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CF9304F3-2E12-45B7-A020-4B01B18641E9}" type="datetimeFigureOut">
              <a:rPr lang="fi-FI" smtClean="0"/>
              <a:t>17.10.2011</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15BF45D0-909F-498F-BF3B-8266B34B18CA}" type="slidenum">
              <a:rPr lang="fi-FI" smtClean="0"/>
              <a:t>‹#›</a:t>
            </a:fld>
            <a:endParaRPr lang="fi-FI"/>
          </a:p>
        </p:txBody>
      </p:sp>
    </p:spTree>
    <p:extLst>
      <p:ext uri="{BB962C8B-B14F-4D97-AF65-F5344CB8AC3E}">
        <p14:creationId xmlns:p14="http://schemas.microsoft.com/office/powerpoint/2010/main" val="3176648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CF9304F3-2E12-45B7-A020-4B01B18641E9}" type="datetimeFigureOut">
              <a:rPr lang="fi-FI" smtClean="0"/>
              <a:t>17.10.2011</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15BF45D0-909F-498F-BF3B-8266B34B18CA}" type="slidenum">
              <a:rPr lang="fi-FI" smtClean="0"/>
              <a:t>‹#›</a:t>
            </a:fld>
            <a:endParaRPr lang="fi-FI"/>
          </a:p>
        </p:txBody>
      </p:sp>
    </p:spTree>
    <p:extLst>
      <p:ext uri="{BB962C8B-B14F-4D97-AF65-F5344CB8AC3E}">
        <p14:creationId xmlns:p14="http://schemas.microsoft.com/office/powerpoint/2010/main" val="3798111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9304F3-2E12-45B7-A020-4B01B18641E9}" type="datetimeFigureOut">
              <a:rPr lang="fi-FI" smtClean="0"/>
              <a:t>17.10.2011</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15BF45D0-909F-498F-BF3B-8266B34B18CA}" type="slidenum">
              <a:rPr lang="fi-FI" smtClean="0"/>
              <a:t>‹#›</a:t>
            </a:fld>
            <a:endParaRPr lang="fi-FI"/>
          </a:p>
        </p:txBody>
      </p:sp>
    </p:spTree>
    <p:extLst>
      <p:ext uri="{BB962C8B-B14F-4D97-AF65-F5344CB8AC3E}">
        <p14:creationId xmlns:p14="http://schemas.microsoft.com/office/powerpoint/2010/main" val="2393233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9304F3-2E12-45B7-A020-4B01B18641E9}" type="datetimeFigureOut">
              <a:rPr lang="fi-FI" smtClean="0"/>
              <a:t>17.10.2011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15BF45D0-909F-498F-BF3B-8266B34B18CA}" type="slidenum">
              <a:rPr lang="fi-FI" smtClean="0"/>
              <a:t>‹#›</a:t>
            </a:fld>
            <a:endParaRPr lang="fi-FI"/>
          </a:p>
        </p:txBody>
      </p:sp>
    </p:spTree>
    <p:extLst>
      <p:ext uri="{BB962C8B-B14F-4D97-AF65-F5344CB8AC3E}">
        <p14:creationId xmlns:p14="http://schemas.microsoft.com/office/powerpoint/2010/main" val="1159684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9304F3-2E12-45B7-A020-4B01B18641E9}" type="datetimeFigureOut">
              <a:rPr lang="fi-FI" smtClean="0"/>
              <a:t>17.10.2011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15BF45D0-909F-498F-BF3B-8266B34B18CA}" type="slidenum">
              <a:rPr lang="fi-FI" smtClean="0"/>
              <a:t>‹#›</a:t>
            </a:fld>
            <a:endParaRPr lang="fi-FI"/>
          </a:p>
        </p:txBody>
      </p:sp>
    </p:spTree>
    <p:extLst>
      <p:ext uri="{BB962C8B-B14F-4D97-AF65-F5344CB8AC3E}">
        <p14:creationId xmlns:p14="http://schemas.microsoft.com/office/powerpoint/2010/main" val="2790023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9304F3-2E12-45B7-A020-4B01B18641E9}" type="datetimeFigureOut">
              <a:rPr lang="fi-FI" smtClean="0"/>
              <a:t>17.10.2011</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BF45D0-909F-498F-BF3B-8266B34B18CA}" type="slidenum">
              <a:rPr lang="fi-FI" smtClean="0"/>
              <a:t>‹#›</a:t>
            </a:fld>
            <a:endParaRPr lang="fi-FI"/>
          </a:p>
        </p:txBody>
      </p:sp>
    </p:spTree>
    <p:extLst>
      <p:ext uri="{BB962C8B-B14F-4D97-AF65-F5344CB8AC3E}">
        <p14:creationId xmlns:p14="http://schemas.microsoft.com/office/powerpoint/2010/main" val="890279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jp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hyperlink" Target="http://kansalaisnavigointia.metropolia.fi/" TargetMode="Externa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4.jpeg"/><Relationship Id="rId7" Type="http://schemas.openxmlformats.org/officeDocument/2006/relationships/diagramColors" Target="../diagrams/colors6.xml"/><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kansalaisnavigointia.metropolia.fi/index.php?page=karttalaukku" TargetMode="External"/><Relationship Id="rId2" Type="http://schemas.openxmlformats.org/officeDocument/2006/relationships/hyperlink" Target="http://maps.google.fi/maps/ms?ie=UTF8&amp;hl=fi&amp;msa=0&amp;msid=211838982443721778463.0004a42786a5cddfa6a7b&amp;ll=60.286674,25.035439&amp;spn=0.00904,0.026157&amp;z=16"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10.jpeg"/><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2394" y="3284984"/>
            <a:ext cx="1399371" cy="1294656"/>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60789" y="332656"/>
            <a:ext cx="3683211" cy="1584176"/>
          </a:xfrm>
          <a:prstGeom prst="rect">
            <a:avLst/>
          </a:prstGeom>
        </p:spPr>
      </p:pic>
      <p:sp>
        <p:nvSpPr>
          <p:cNvPr id="2" name="Title 1"/>
          <p:cNvSpPr>
            <a:spLocks noGrp="1"/>
          </p:cNvSpPr>
          <p:nvPr>
            <p:ph type="title"/>
          </p:nvPr>
        </p:nvSpPr>
        <p:spPr>
          <a:xfrm>
            <a:off x="-900608" y="625252"/>
            <a:ext cx="8229600" cy="998984"/>
          </a:xfrm>
        </p:spPr>
        <p:txBody>
          <a:bodyPr>
            <a:normAutofit fontScale="90000"/>
          </a:bodyPr>
          <a:lstStyle/>
          <a:p>
            <a:r>
              <a:rPr lang="fi-FI" dirty="0"/>
              <a:t> </a:t>
            </a:r>
            <a:br>
              <a:rPr lang="fi-FI" dirty="0"/>
            </a:br>
            <a:r>
              <a:rPr lang="fi-FI" dirty="0" smtClean="0"/>
              <a:t>KANSALAISNAVIGOINTI</a:t>
            </a:r>
            <a:br>
              <a:rPr lang="fi-FI" dirty="0" smtClean="0"/>
            </a:br>
            <a:r>
              <a:rPr lang="fi-FI" dirty="0" smtClean="0"/>
              <a:t>LÄHTÖKOHDAT</a:t>
            </a:r>
            <a:r>
              <a:rPr lang="fi-FI" dirty="0"/>
              <a:t/>
            </a:r>
            <a:br>
              <a:rPr lang="fi-FI" dirty="0"/>
            </a:br>
            <a:endParaRPr lang="fi-FI" dirty="0"/>
          </a:p>
        </p:txBody>
      </p:sp>
      <p:sp>
        <p:nvSpPr>
          <p:cNvPr id="3" name="Content Placeholder 2"/>
          <p:cNvSpPr>
            <a:spLocks noGrp="1"/>
          </p:cNvSpPr>
          <p:nvPr>
            <p:ph idx="1"/>
          </p:nvPr>
        </p:nvSpPr>
        <p:spPr>
          <a:xfrm>
            <a:off x="457200" y="2060847"/>
            <a:ext cx="6508291" cy="4193233"/>
          </a:xfrm>
        </p:spPr>
        <p:txBody>
          <a:bodyPr>
            <a:normAutofit fontScale="85000" lnSpcReduction="20000"/>
          </a:bodyPr>
          <a:lstStyle/>
          <a:p>
            <a:r>
              <a:rPr lang="fi-FI" dirty="0" smtClean="0"/>
              <a:t>Kansalaisnavigointia metropolissa on </a:t>
            </a:r>
            <a:r>
              <a:rPr lang="fi-FI" dirty="0" err="1" smtClean="0"/>
              <a:t>pk-seudulla</a:t>
            </a:r>
            <a:r>
              <a:rPr lang="fi-FI" dirty="0" smtClean="0"/>
              <a:t> toimiva </a:t>
            </a:r>
            <a:r>
              <a:rPr lang="fi-FI" b="1" dirty="0" smtClean="0"/>
              <a:t>draamahanke</a:t>
            </a:r>
            <a:r>
              <a:rPr lang="fi-FI" dirty="0" smtClean="0"/>
              <a:t>.</a:t>
            </a:r>
          </a:p>
          <a:p>
            <a:r>
              <a:rPr lang="fi-FI" dirty="0" smtClean="0"/>
              <a:t>Sen lähtökohtana </a:t>
            </a:r>
            <a:r>
              <a:rPr lang="fi-FI" dirty="0"/>
              <a:t>halu soveltaa draamamenetelmiä </a:t>
            </a:r>
            <a:r>
              <a:rPr lang="fi-FI" b="1" dirty="0"/>
              <a:t>kaupunkikehittämisessä</a:t>
            </a:r>
            <a:r>
              <a:rPr lang="fi-FI" dirty="0"/>
              <a:t>. </a:t>
            </a:r>
          </a:p>
          <a:p>
            <a:r>
              <a:rPr lang="fi-FI" dirty="0"/>
              <a:t>K</a:t>
            </a:r>
            <a:r>
              <a:rPr lang="fi-FI" dirty="0" smtClean="0"/>
              <a:t>okemukset </a:t>
            </a:r>
            <a:r>
              <a:rPr lang="fi-FI" dirty="0"/>
              <a:t>tiettyjen asuinalueiden </a:t>
            </a:r>
            <a:r>
              <a:rPr lang="fi-FI" dirty="0" smtClean="0"/>
              <a:t>kurjistumisesta.</a:t>
            </a:r>
          </a:p>
          <a:p>
            <a:r>
              <a:rPr lang="fi-FI" dirty="0"/>
              <a:t>tiivistymätön </a:t>
            </a:r>
            <a:r>
              <a:rPr lang="fi-FI" dirty="0" smtClean="0"/>
              <a:t>kaupunkirakenne</a:t>
            </a:r>
          </a:p>
          <a:p>
            <a:r>
              <a:rPr lang="fi-FI" dirty="0" smtClean="0"/>
              <a:t>Syrjäytyminen </a:t>
            </a:r>
            <a:r>
              <a:rPr lang="fi-FI" dirty="0"/>
              <a:t>kaupunkikehittämisen julkisesta </a:t>
            </a:r>
            <a:r>
              <a:rPr lang="fi-FI" dirty="0" smtClean="0"/>
              <a:t>keskustelusta.</a:t>
            </a:r>
          </a:p>
          <a:p>
            <a:r>
              <a:rPr lang="fi-FI" dirty="0" smtClean="0">
                <a:hlinkClick r:id="rId4"/>
              </a:rPr>
              <a:t>http://kansalaisnavigointia.metropolia.fi</a:t>
            </a:r>
            <a:endParaRPr lang="fi-FI" dirty="0" smtClean="0"/>
          </a:p>
          <a:p>
            <a:endParaRPr lang="fi-FI" dirty="0" smtClean="0"/>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84746" y="5862414"/>
            <a:ext cx="1626920" cy="783332"/>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92491" y="5033937"/>
            <a:ext cx="1019175" cy="390525"/>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27162" y="2204864"/>
            <a:ext cx="571500" cy="609600"/>
          </a:xfrm>
          <a:prstGeom prst="rect">
            <a:avLst/>
          </a:prstGeom>
        </p:spPr>
      </p:pic>
    </p:spTree>
    <p:extLst>
      <p:ext uri="{BB962C8B-B14F-4D97-AF65-F5344CB8AC3E}">
        <p14:creationId xmlns:p14="http://schemas.microsoft.com/office/powerpoint/2010/main" val="40907094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22795" y="404664"/>
            <a:ext cx="7704856" cy="707886"/>
          </a:xfrm>
          <a:prstGeom prst="rect">
            <a:avLst/>
          </a:prstGeom>
          <a:noFill/>
        </p:spPr>
        <p:txBody>
          <a:bodyPr wrap="square" rtlCol="0">
            <a:spAutoFit/>
          </a:bodyPr>
          <a:lstStyle/>
          <a:p>
            <a:r>
              <a:rPr lang="fi-FI" sz="2000" dirty="0" smtClean="0">
                <a:solidFill>
                  <a:schemeClr val="accent1">
                    <a:lumMod val="50000"/>
                  </a:schemeClr>
                </a:solidFill>
              </a:rPr>
              <a:t>Kansalaisnavigoinnin toimintaa </a:t>
            </a:r>
          </a:p>
          <a:p>
            <a:r>
              <a:rPr lang="fi-FI" sz="2000" dirty="0" smtClean="0">
                <a:solidFill>
                  <a:schemeClr val="accent1">
                    <a:lumMod val="50000"/>
                  </a:schemeClr>
                </a:solidFill>
              </a:rPr>
              <a:t>luonnehtii eri tahojen vilkas yhteistyö ja -elo</a:t>
            </a:r>
            <a:endParaRPr lang="fi-FI" sz="2000" dirty="0">
              <a:solidFill>
                <a:schemeClr val="accent1">
                  <a:lumMod val="50000"/>
                </a:schemeClr>
              </a:solidFill>
            </a:endParaRPr>
          </a:p>
        </p:txBody>
      </p:sp>
      <p:graphicFrame>
        <p:nvGraphicFramePr>
          <p:cNvPr id="4" name="Diagram 3"/>
          <p:cNvGraphicFramePr/>
          <p:nvPr>
            <p:extLst>
              <p:ext uri="{D42A27DB-BD31-4B8C-83A1-F6EECF244321}">
                <p14:modId xmlns:p14="http://schemas.microsoft.com/office/powerpoint/2010/main" val="938771025"/>
              </p:ext>
            </p:extLst>
          </p:nvPr>
        </p:nvGraphicFramePr>
        <p:xfrm>
          <a:off x="395536" y="1628800"/>
          <a:ext cx="4380148" cy="3976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extLst>
              <p:ext uri="{D42A27DB-BD31-4B8C-83A1-F6EECF244321}">
                <p14:modId xmlns:p14="http://schemas.microsoft.com/office/powerpoint/2010/main" val="3875071839"/>
              </p:ext>
            </p:extLst>
          </p:nvPr>
        </p:nvGraphicFramePr>
        <p:xfrm>
          <a:off x="4572000" y="1628800"/>
          <a:ext cx="4380148" cy="391259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 name="TextBox 2"/>
          <p:cNvSpPr txBox="1"/>
          <p:nvPr/>
        </p:nvSpPr>
        <p:spPr>
          <a:xfrm>
            <a:off x="578779" y="5314178"/>
            <a:ext cx="7992888" cy="1323439"/>
          </a:xfrm>
          <a:prstGeom prst="rect">
            <a:avLst/>
          </a:prstGeom>
          <a:noFill/>
        </p:spPr>
        <p:txBody>
          <a:bodyPr wrap="square" rtlCol="0">
            <a:spAutoFit/>
          </a:bodyPr>
          <a:lstStyle/>
          <a:p>
            <a:r>
              <a:rPr lang="fi-FI" sz="1600" b="1" dirty="0" smtClean="0"/>
              <a:t>Erityispiirre</a:t>
            </a:r>
            <a:r>
              <a:rPr lang="fi-FI" sz="1600" dirty="0" smtClean="0"/>
              <a:t> 1: Yksilön vahvaa minuutta ruokkii ryhmä, ei esim. terapeutti.</a:t>
            </a:r>
          </a:p>
          <a:p>
            <a:r>
              <a:rPr lang="fi-FI" sz="1600" b="1" dirty="0" smtClean="0"/>
              <a:t>Erityispiirre</a:t>
            </a:r>
            <a:r>
              <a:rPr lang="fi-FI" sz="1600" dirty="0" smtClean="0"/>
              <a:t> 2: Kehollinen, artefaktiton dialogi (– työpajojen rajoitettu osallistujamäärä)</a:t>
            </a:r>
          </a:p>
          <a:p>
            <a:r>
              <a:rPr lang="fi-FI" sz="1600" b="1" dirty="0" smtClean="0"/>
              <a:t>Erityispiirre</a:t>
            </a:r>
            <a:r>
              <a:rPr lang="fi-FI" sz="1600" dirty="0" smtClean="0"/>
              <a:t> 3: Kansalaisnavigointi on ajankohtaisteatteriin verrattavissa oleva prosessi, </a:t>
            </a:r>
          </a:p>
          <a:p>
            <a:r>
              <a:rPr lang="fi-FI" sz="1600" dirty="0" smtClean="0"/>
              <a:t>joka reagoi muutokseen tai aiheuttaa sitä. Se on osa julkista keskustelua ajankohtaisesta aiheesta.</a:t>
            </a:r>
            <a:endParaRPr lang="fi-FI" sz="1600" dirty="0"/>
          </a:p>
        </p:txBody>
      </p:sp>
    </p:spTree>
    <p:extLst>
      <p:ext uri="{BB962C8B-B14F-4D97-AF65-F5344CB8AC3E}">
        <p14:creationId xmlns:p14="http://schemas.microsoft.com/office/powerpoint/2010/main" val="3241929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3688" y="2492896"/>
            <a:ext cx="5238328" cy="2862322"/>
          </a:xfrm>
          <a:prstGeom prst="rect">
            <a:avLst/>
          </a:prstGeom>
        </p:spPr>
        <p:txBody>
          <a:bodyPr wrap="square">
            <a:spAutoFit/>
          </a:bodyPr>
          <a:lstStyle/>
          <a:p>
            <a:r>
              <a:rPr lang="fi-FI" dirty="0"/>
              <a:t>1. Työstä sopiminen yhteisön tai tilaajan kanssa</a:t>
            </a:r>
          </a:p>
          <a:p>
            <a:r>
              <a:rPr lang="fi-FI" dirty="0"/>
              <a:t>	</a:t>
            </a:r>
          </a:p>
          <a:p>
            <a:r>
              <a:rPr lang="fi-FI" dirty="0"/>
              <a:t>	2. Käytännön työ:</a:t>
            </a:r>
          </a:p>
          <a:p>
            <a:r>
              <a:rPr lang="fi-FI" dirty="0"/>
              <a:t>	a. Yksittäiset asukasillat</a:t>
            </a:r>
          </a:p>
          <a:p>
            <a:r>
              <a:rPr lang="fi-FI" dirty="0"/>
              <a:t>	b. Pidempiaikaiset </a:t>
            </a:r>
            <a:r>
              <a:rPr lang="fi-FI" dirty="0" smtClean="0"/>
              <a:t>	ympäristödraamaprosessit</a:t>
            </a:r>
            <a:endParaRPr lang="fi-FI" dirty="0"/>
          </a:p>
          <a:p>
            <a:r>
              <a:rPr lang="fi-FI" dirty="0"/>
              <a:t>	c. Esityksellinen tutkielma</a:t>
            </a:r>
          </a:p>
          <a:p>
            <a:r>
              <a:rPr lang="fi-FI" dirty="0"/>
              <a:t> </a:t>
            </a:r>
          </a:p>
          <a:p>
            <a:r>
              <a:rPr lang="fi-FI" dirty="0"/>
              <a:t>	3. Reflektointi</a:t>
            </a:r>
          </a:p>
          <a:p>
            <a:r>
              <a:rPr lang="fi-FI" dirty="0"/>
              <a:t> </a:t>
            </a:r>
          </a:p>
        </p:txBody>
      </p:sp>
    </p:spTree>
    <p:extLst>
      <p:ext uri="{BB962C8B-B14F-4D97-AF65-F5344CB8AC3E}">
        <p14:creationId xmlns:p14="http://schemas.microsoft.com/office/powerpoint/2010/main" val="27861383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59632" y="1052736"/>
            <a:ext cx="7272808" cy="646331"/>
          </a:xfrm>
          <a:prstGeom prst="rect">
            <a:avLst/>
          </a:prstGeom>
          <a:noFill/>
        </p:spPr>
        <p:txBody>
          <a:bodyPr wrap="square" rtlCol="0">
            <a:spAutoFit/>
          </a:bodyPr>
          <a:lstStyle/>
          <a:p>
            <a:r>
              <a:rPr lang="fi-FI" dirty="0" smtClean="0"/>
              <a:t>KANSALAISNAVIGOINTITOIMINNAN TYÖVAIHEET YKSITTÄISISSÄ TYÖPAJOISSA (asukasillat, kaavoitusillat, myös seminaarivierailut)</a:t>
            </a:r>
            <a:endParaRPr lang="fi-FI" dirty="0"/>
          </a:p>
        </p:txBody>
      </p:sp>
      <p:graphicFrame>
        <p:nvGraphicFramePr>
          <p:cNvPr id="5" name="Diagram 4"/>
          <p:cNvGraphicFramePr/>
          <p:nvPr>
            <p:extLst>
              <p:ext uri="{D42A27DB-BD31-4B8C-83A1-F6EECF244321}">
                <p14:modId xmlns:p14="http://schemas.microsoft.com/office/powerpoint/2010/main" val="3990760974"/>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735438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764704"/>
            <a:ext cx="7200800" cy="646331"/>
          </a:xfrm>
          <a:prstGeom prst="rect">
            <a:avLst/>
          </a:prstGeom>
          <a:noFill/>
        </p:spPr>
        <p:txBody>
          <a:bodyPr wrap="square" rtlCol="0">
            <a:spAutoFit/>
          </a:bodyPr>
          <a:lstStyle/>
          <a:p>
            <a:r>
              <a:rPr lang="fi-FI" dirty="0" smtClean="0"/>
              <a:t>Prosesseissa, esimerkiksi puolen vuoden sykli kerran viikossa (Nukketeatteri, Toteemin tutkimusmatkailijat, Pelottomat)</a:t>
            </a:r>
            <a:endParaRPr lang="fi-FI" dirty="0"/>
          </a:p>
        </p:txBody>
      </p:sp>
      <p:graphicFrame>
        <p:nvGraphicFramePr>
          <p:cNvPr id="3" name="Diagram 2"/>
          <p:cNvGraphicFramePr/>
          <p:nvPr>
            <p:extLst>
              <p:ext uri="{D42A27DB-BD31-4B8C-83A1-F6EECF244321}">
                <p14:modId xmlns:p14="http://schemas.microsoft.com/office/powerpoint/2010/main" val="1311918411"/>
              </p:ext>
            </p:extLst>
          </p:nvPr>
        </p:nvGraphicFramePr>
        <p:xfrm>
          <a:off x="1038324" y="2183545"/>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Oval 4"/>
          <p:cNvSpPr/>
          <p:nvPr/>
        </p:nvSpPr>
        <p:spPr>
          <a:xfrm>
            <a:off x="3131840" y="3727223"/>
            <a:ext cx="547514" cy="488322"/>
          </a:xfrm>
          <a:prstGeom prst="ellipse">
            <a:avLst/>
          </a:prstGeom>
          <a:blipFill rotWithShape="0">
            <a:blip r:embed="rId8"/>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97381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548680"/>
            <a:ext cx="6912768" cy="369332"/>
          </a:xfrm>
          <a:prstGeom prst="rect">
            <a:avLst/>
          </a:prstGeom>
          <a:noFill/>
        </p:spPr>
        <p:txBody>
          <a:bodyPr wrap="square" rtlCol="0">
            <a:spAutoFit/>
          </a:bodyPr>
          <a:lstStyle/>
          <a:p>
            <a:r>
              <a:rPr lang="fi-FI" dirty="0" smtClean="0"/>
              <a:t>ESITYKSELLINEN TYÖPAJA (VALSINKI, KAUPUNK!)</a:t>
            </a:r>
            <a:endParaRPr lang="fi-FI" dirty="0"/>
          </a:p>
        </p:txBody>
      </p:sp>
      <p:graphicFrame>
        <p:nvGraphicFramePr>
          <p:cNvPr id="3" name="Diagram 2"/>
          <p:cNvGraphicFramePr/>
          <p:nvPr>
            <p:extLst>
              <p:ext uri="{D42A27DB-BD31-4B8C-83A1-F6EECF244321}">
                <p14:modId xmlns:p14="http://schemas.microsoft.com/office/powerpoint/2010/main" val="2371119266"/>
              </p:ext>
            </p:extLst>
          </p:nvPr>
        </p:nvGraphicFramePr>
        <p:xfrm>
          <a:off x="1331640" y="155679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06902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C:\Users\kallp\AppData\Local\Microsoft\Windows\Temporary Internet Files\Content.IE5\4A1HK7I7\MP90032121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07864" y="3247066"/>
            <a:ext cx="1129270" cy="1583089"/>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kallp\AppData\Local\Microsoft\Windows\Temporary Internet Files\Content.IE5\ZL1JVP6F\MP90032121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8064" y="3340235"/>
            <a:ext cx="996350" cy="139675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403648" y="926750"/>
            <a:ext cx="5904656" cy="1200329"/>
          </a:xfrm>
          <a:prstGeom prst="rect">
            <a:avLst/>
          </a:prstGeom>
          <a:noFill/>
        </p:spPr>
        <p:txBody>
          <a:bodyPr wrap="square" rtlCol="0">
            <a:spAutoFit/>
          </a:bodyPr>
          <a:lstStyle/>
          <a:p>
            <a:r>
              <a:rPr lang="fi-FI" dirty="0" smtClean="0">
                <a:solidFill>
                  <a:schemeClr val="tx2">
                    <a:lumMod val="75000"/>
                  </a:schemeClr>
                </a:solidFill>
              </a:rPr>
              <a:t>Miten raivata rakentavalle draamalle elintilaa kaupungista ja asettaa Kansalaisnavigointi-toiminta osaksi kaupunkisysteemiä?</a:t>
            </a:r>
          </a:p>
          <a:p>
            <a:r>
              <a:rPr lang="fi-FI" dirty="0" smtClean="0">
                <a:solidFill>
                  <a:schemeClr val="tx2">
                    <a:lumMod val="75000"/>
                  </a:schemeClr>
                </a:solidFill>
              </a:rPr>
              <a:t>JA MILLÄ ASENTEELLA? Tieto, taito vai taide?</a:t>
            </a:r>
            <a:endParaRPr lang="fi-FI" dirty="0">
              <a:solidFill>
                <a:schemeClr val="tx2">
                  <a:lumMod val="75000"/>
                </a:schemeClr>
              </a:solidFill>
            </a:endParaRPr>
          </a:p>
        </p:txBody>
      </p:sp>
      <p:graphicFrame>
        <p:nvGraphicFramePr>
          <p:cNvPr id="6" name="Diagram 5"/>
          <p:cNvGraphicFramePr/>
          <p:nvPr>
            <p:extLst>
              <p:ext uri="{D42A27DB-BD31-4B8C-83A1-F6EECF244321}">
                <p14:modId xmlns:p14="http://schemas.microsoft.com/office/powerpoint/2010/main" val="4105592994"/>
              </p:ext>
            </p:extLst>
          </p:nvPr>
        </p:nvGraphicFramePr>
        <p:xfrm>
          <a:off x="1991268" y="2607450"/>
          <a:ext cx="4369376" cy="28623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TextBox 4"/>
          <p:cNvSpPr txBox="1"/>
          <p:nvPr/>
        </p:nvSpPr>
        <p:spPr>
          <a:xfrm>
            <a:off x="1403648" y="5517232"/>
            <a:ext cx="6840760" cy="923330"/>
          </a:xfrm>
          <a:prstGeom prst="rect">
            <a:avLst/>
          </a:prstGeom>
          <a:noFill/>
        </p:spPr>
        <p:txBody>
          <a:bodyPr wrap="square" rtlCol="0">
            <a:spAutoFit/>
          </a:bodyPr>
          <a:lstStyle/>
          <a:p>
            <a:r>
              <a:rPr lang="fi-FI" dirty="0" smtClean="0">
                <a:solidFill>
                  <a:schemeClr val="bg2">
                    <a:lumMod val="25000"/>
                  </a:schemeClr>
                </a:solidFill>
              </a:rPr>
              <a:t>Rahoittajat</a:t>
            </a:r>
          </a:p>
          <a:p>
            <a:r>
              <a:rPr lang="fi-FI" dirty="0" smtClean="0">
                <a:solidFill>
                  <a:schemeClr val="bg2">
                    <a:lumMod val="25000"/>
                  </a:schemeClr>
                </a:solidFill>
              </a:rPr>
              <a:t>EU? +Metropolia + kunnat + yksittäiset tilaajat + osallistujat?</a:t>
            </a:r>
          </a:p>
          <a:p>
            <a:r>
              <a:rPr lang="fi-FI" dirty="0" smtClean="0">
                <a:solidFill>
                  <a:schemeClr val="bg2">
                    <a:lumMod val="25000"/>
                  </a:schemeClr>
                </a:solidFill>
              </a:rPr>
              <a:t>RAY? TEKES? MINISTERIÖT? YRITYSTEN YHTEISVASTUUOHJELMAT?</a:t>
            </a:r>
            <a:endParaRPr lang="fi-FI" dirty="0">
              <a:solidFill>
                <a:schemeClr val="bg2">
                  <a:lumMod val="25000"/>
                </a:schemeClr>
              </a:solidFill>
            </a:endParaRPr>
          </a:p>
        </p:txBody>
      </p:sp>
    </p:spTree>
    <p:extLst>
      <p:ext uri="{BB962C8B-B14F-4D97-AF65-F5344CB8AC3E}">
        <p14:creationId xmlns:p14="http://schemas.microsoft.com/office/powerpoint/2010/main" val="14807220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9048" y="2835845"/>
            <a:ext cx="5509255" cy="2677656"/>
          </a:xfrm>
          <a:prstGeom prst="rect">
            <a:avLst/>
          </a:prstGeom>
        </p:spPr>
        <p:txBody>
          <a:bodyPr wrap="square">
            <a:spAutoFit/>
          </a:bodyPr>
          <a:lstStyle/>
          <a:p>
            <a:r>
              <a:rPr lang="fi-FI" sz="2400" b="1" dirty="0"/>
              <a:t>M</a:t>
            </a:r>
            <a:r>
              <a:rPr lang="fi-FI" sz="2400" b="1" dirty="0" smtClean="0"/>
              <a:t>ikä </a:t>
            </a:r>
            <a:r>
              <a:rPr lang="fi-FI" sz="2400" b="1" dirty="0"/>
              <a:t>olisi ympäristössänne aihe johon </a:t>
            </a:r>
            <a:r>
              <a:rPr lang="fi-FI" sz="2400" b="1" dirty="0" smtClean="0"/>
              <a:t>tarttuisitte?</a:t>
            </a:r>
            <a:endParaRPr lang="fi-FI" sz="2400" b="1" dirty="0"/>
          </a:p>
          <a:p>
            <a:endParaRPr lang="fi-FI" sz="2400" b="1" dirty="0"/>
          </a:p>
          <a:p>
            <a:endParaRPr lang="fi-FI" sz="2400" b="1" dirty="0"/>
          </a:p>
          <a:p>
            <a:endParaRPr lang="fi-FI" sz="2400" b="1" dirty="0"/>
          </a:p>
          <a:p>
            <a:r>
              <a:rPr lang="fi-FI" sz="2400" b="1" dirty="0"/>
              <a:t>J</a:t>
            </a:r>
            <a:r>
              <a:rPr lang="fi-FI" sz="2400" b="1" dirty="0" smtClean="0"/>
              <a:t>onka </a:t>
            </a:r>
            <a:r>
              <a:rPr lang="fi-FI" sz="2400" b="1" dirty="0"/>
              <a:t>haluaisitte ratkaista tai joka vaatisi julkisuutta?</a:t>
            </a:r>
          </a:p>
        </p:txBody>
      </p:sp>
      <p:sp>
        <p:nvSpPr>
          <p:cNvPr id="3" name="TextBox 2"/>
          <p:cNvSpPr txBox="1"/>
          <p:nvPr/>
        </p:nvSpPr>
        <p:spPr>
          <a:xfrm>
            <a:off x="1979712" y="1460168"/>
            <a:ext cx="9544652" cy="1200329"/>
          </a:xfrm>
          <a:prstGeom prst="rect">
            <a:avLst/>
          </a:prstGeom>
          <a:noFill/>
        </p:spPr>
        <p:txBody>
          <a:bodyPr wrap="square" rtlCol="0">
            <a:spAutoFit/>
          </a:bodyPr>
          <a:lstStyle/>
          <a:p>
            <a:r>
              <a:rPr lang="fi-FI" sz="2400" b="1" dirty="0" smtClean="0"/>
              <a:t>TOIMINTAA!</a:t>
            </a:r>
          </a:p>
          <a:p>
            <a:endParaRPr lang="fi-FI" sz="2400" b="1" dirty="0"/>
          </a:p>
          <a:p>
            <a:endParaRPr lang="fi-FI" sz="2400" b="1" dirty="0"/>
          </a:p>
        </p:txBody>
      </p:sp>
    </p:spTree>
    <p:extLst>
      <p:ext uri="{BB962C8B-B14F-4D97-AF65-F5344CB8AC3E}">
        <p14:creationId xmlns:p14="http://schemas.microsoft.com/office/powerpoint/2010/main" val="19264034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692696"/>
            <a:ext cx="8136904" cy="5632311"/>
          </a:xfrm>
          <a:prstGeom prst="rect">
            <a:avLst/>
          </a:prstGeom>
          <a:noFill/>
        </p:spPr>
        <p:txBody>
          <a:bodyPr wrap="square" rtlCol="0">
            <a:spAutoFit/>
          </a:bodyPr>
          <a:lstStyle/>
          <a:p>
            <a:r>
              <a:rPr lang="fi-FI" dirty="0" smtClean="0"/>
              <a:t>SUKUPOLVET, IKÄRAJATTOMUUS, KAIKENIKÄISET</a:t>
            </a:r>
          </a:p>
          <a:p>
            <a:endParaRPr lang="fi-FI" dirty="0"/>
          </a:p>
          <a:p>
            <a:endParaRPr lang="fi-FI" dirty="0" smtClean="0"/>
          </a:p>
          <a:p>
            <a:endParaRPr lang="fi-FI" dirty="0"/>
          </a:p>
          <a:p>
            <a:r>
              <a:rPr lang="fi-FI" dirty="0" smtClean="0"/>
              <a:t>	SPONTAANIUS			ROHKEUS, RISKIT, RISKINOTTO</a:t>
            </a:r>
          </a:p>
          <a:p>
            <a:endParaRPr lang="fi-FI" dirty="0"/>
          </a:p>
          <a:p>
            <a:r>
              <a:rPr lang="fi-FI" dirty="0" smtClean="0"/>
              <a:t>			Kohtaaminen</a:t>
            </a:r>
          </a:p>
          <a:p>
            <a:r>
              <a:rPr lang="fi-FI" dirty="0" err="1" smtClean="0"/>
              <a:t>kaSVU</a:t>
            </a:r>
            <a:endParaRPr lang="fi-FI" dirty="0" smtClean="0"/>
          </a:p>
          <a:p>
            <a:r>
              <a:rPr lang="fi-FI" dirty="0" smtClean="0"/>
              <a:t>			TURVA</a:t>
            </a:r>
          </a:p>
          <a:p>
            <a:endParaRPr lang="fi-FI" dirty="0"/>
          </a:p>
          <a:p>
            <a:r>
              <a:rPr lang="fi-FI" dirty="0" smtClean="0"/>
              <a:t>MAHDOLLISUUS				OVIKELLO JOTA EI SAA SOITTAA</a:t>
            </a:r>
          </a:p>
          <a:p>
            <a:endParaRPr lang="fi-FI" dirty="0"/>
          </a:p>
          <a:p>
            <a:endParaRPr lang="fi-FI" dirty="0" smtClean="0"/>
          </a:p>
          <a:p>
            <a:r>
              <a:rPr lang="fi-FI" dirty="0"/>
              <a:t>	</a:t>
            </a:r>
            <a:r>
              <a:rPr lang="fi-FI" dirty="0" smtClean="0"/>
              <a:t>		YHDESSÄ TEKEMINEN</a:t>
            </a:r>
          </a:p>
          <a:p>
            <a:endParaRPr lang="fi-FI" dirty="0"/>
          </a:p>
          <a:p>
            <a:endParaRPr lang="fi-FI" dirty="0" smtClean="0"/>
          </a:p>
          <a:p>
            <a:r>
              <a:rPr lang="fi-FI" dirty="0" smtClean="0"/>
              <a:t>VASTUTTAMATTOMUUS – SIIS ETTEI VASTUSTA</a:t>
            </a:r>
          </a:p>
          <a:p>
            <a:endParaRPr lang="fi-FI" dirty="0"/>
          </a:p>
          <a:p>
            <a:endParaRPr lang="fi-FI" dirty="0" smtClean="0"/>
          </a:p>
          <a:p>
            <a:endParaRPr lang="fi-FI" dirty="0"/>
          </a:p>
        </p:txBody>
      </p:sp>
    </p:spTree>
    <p:extLst>
      <p:ext uri="{BB962C8B-B14F-4D97-AF65-F5344CB8AC3E}">
        <p14:creationId xmlns:p14="http://schemas.microsoft.com/office/powerpoint/2010/main" val="15878133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612845"/>
            <a:ext cx="4572000" cy="5632311"/>
          </a:xfrm>
          <a:prstGeom prst="rect">
            <a:avLst/>
          </a:prstGeom>
        </p:spPr>
        <p:txBody>
          <a:bodyPr>
            <a:spAutoFit/>
          </a:bodyPr>
          <a:lstStyle/>
          <a:p>
            <a:r>
              <a:rPr lang="fi-FI" b="1" dirty="0"/>
              <a:t>ERITYISRYHMIEN PELKO, MITEN RASISMI TAI HOMOFOBIA ILMENEE TIETYISSÄ PAIKOISSA?</a:t>
            </a:r>
          </a:p>
          <a:p>
            <a:r>
              <a:rPr lang="fi-FI" b="1" dirty="0"/>
              <a:t>Eri ikäryhmien kuilun kaventaminen: koko suvun toiminta, vanhusten yksinäisyyden vähentäminen</a:t>
            </a:r>
          </a:p>
          <a:p>
            <a:r>
              <a:rPr lang="fi-FI" b="1" dirty="0"/>
              <a:t>NETTIPORTAALI-KESKUSTELUN VIHAPUHE, SAASTUMINEN</a:t>
            </a:r>
          </a:p>
          <a:p>
            <a:r>
              <a:rPr lang="fi-FI" b="1" dirty="0"/>
              <a:t>Itämeren saastuminen</a:t>
            </a:r>
          </a:p>
          <a:p>
            <a:r>
              <a:rPr lang="fi-FI" b="1" dirty="0"/>
              <a:t>MELUSAASTE PK-SEUDULLA</a:t>
            </a:r>
          </a:p>
          <a:p>
            <a:r>
              <a:rPr lang="fi-FI" b="1" dirty="0"/>
              <a:t>Pelottelu; mikä on realistista, mikä on suoraan tuotettua pelkoa?</a:t>
            </a:r>
          </a:p>
          <a:p>
            <a:r>
              <a:rPr lang="fi-FI" b="1" dirty="0"/>
              <a:t>VANHEMPIEN HARRASTAMA ELINTASORASISMI</a:t>
            </a:r>
          </a:p>
          <a:p>
            <a:endParaRPr lang="fi-FI" b="1" dirty="0"/>
          </a:p>
          <a:p>
            <a:r>
              <a:rPr lang="fi-FI" b="1" dirty="0" err="1"/>
              <a:t>Fasilitaattori</a:t>
            </a:r>
            <a:r>
              <a:rPr lang="fi-FI" b="1" dirty="0"/>
              <a:t> / ennakkoluulo / luoviminen / innostaminen / tarve? / </a:t>
            </a:r>
          </a:p>
          <a:p>
            <a:endParaRPr lang="fi-FI" dirty="0"/>
          </a:p>
          <a:p>
            <a:r>
              <a:rPr lang="fi-FI" dirty="0"/>
              <a:t>Hahmotus, avoimen dramaturgian </a:t>
            </a:r>
            <a:r>
              <a:rPr lang="fi-FI" dirty="0" err="1"/>
              <a:t>mallinnos</a:t>
            </a:r>
            <a:r>
              <a:rPr lang="fi-FI" dirty="0"/>
              <a:t>, puheesta toiminnaksi, aikaa 3 min. RUNO / RUKOUS / MANAUS</a:t>
            </a:r>
            <a:endParaRPr lang="fi-FI" dirty="0"/>
          </a:p>
        </p:txBody>
      </p:sp>
    </p:spTree>
    <p:extLst>
      <p:ext uri="{BB962C8B-B14F-4D97-AF65-F5344CB8AC3E}">
        <p14:creationId xmlns:p14="http://schemas.microsoft.com/office/powerpoint/2010/main" val="3135744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2616" y="16808"/>
            <a:ext cx="8229600" cy="1143000"/>
          </a:xfrm>
        </p:spPr>
        <p:txBody>
          <a:bodyPr/>
          <a:lstStyle/>
          <a:p>
            <a:r>
              <a:rPr lang="fi-FI" dirty="0" smtClean="0"/>
              <a:t>Tavoitteet </a:t>
            </a:r>
            <a:endParaRPr lang="fi-FI"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996676" y="1052736"/>
            <a:ext cx="6384710" cy="4788532"/>
          </a:xfrm>
        </p:spPr>
      </p:pic>
      <p:sp>
        <p:nvSpPr>
          <p:cNvPr id="5" name="Rectangle 4"/>
          <p:cNvSpPr/>
          <p:nvPr/>
        </p:nvSpPr>
        <p:spPr>
          <a:xfrm>
            <a:off x="283568" y="1052736"/>
            <a:ext cx="3491880" cy="4524315"/>
          </a:xfrm>
          <a:prstGeom prst="rect">
            <a:avLst/>
          </a:prstGeom>
        </p:spPr>
        <p:txBody>
          <a:bodyPr wrap="square">
            <a:spAutoFit/>
          </a:bodyPr>
          <a:lstStyle/>
          <a:p>
            <a:r>
              <a:rPr lang="fi-FI" sz="3200" dirty="0" err="1"/>
              <a:t>P</a:t>
            </a:r>
            <a:r>
              <a:rPr lang="fi-FI" sz="3200" dirty="0" err="1" smtClean="0"/>
              <a:t>k-seudun</a:t>
            </a:r>
            <a:r>
              <a:rPr lang="fi-FI" sz="3200" dirty="0" smtClean="0"/>
              <a:t> sosiaalinen koheesio, yhteisöllisyys </a:t>
            </a:r>
          </a:p>
          <a:p>
            <a:r>
              <a:rPr lang="fi-FI" sz="3200" dirty="0" smtClean="0"/>
              <a:t>sekä </a:t>
            </a:r>
            <a:r>
              <a:rPr lang="fi-FI" sz="3200" dirty="0"/>
              <a:t>tukea </a:t>
            </a:r>
            <a:r>
              <a:rPr lang="fi-FI" sz="3200" dirty="0" smtClean="0"/>
              <a:t>kansalais-</a:t>
            </a:r>
          </a:p>
          <a:p>
            <a:r>
              <a:rPr lang="fi-FI" sz="3200" dirty="0" smtClean="0"/>
              <a:t>yhteiskunnan </a:t>
            </a:r>
            <a:r>
              <a:rPr lang="fi-FI" sz="3200" dirty="0"/>
              <a:t>kehittymistä näissä oloissa. </a:t>
            </a:r>
          </a:p>
        </p:txBody>
      </p:sp>
    </p:spTree>
    <p:extLst>
      <p:ext uri="{BB962C8B-B14F-4D97-AF65-F5344CB8AC3E}">
        <p14:creationId xmlns:p14="http://schemas.microsoft.com/office/powerpoint/2010/main" val="20184894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smtClean="0"/>
              <a:t>Yhteisöllisestä touhusta </a:t>
            </a:r>
            <a:br>
              <a:rPr lang="fi-FI" dirty="0" smtClean="0"/>
            </a:br>
            <a:r>
              <a:rPr lang="fi-FI" dirty="0" smtClean="0"/>
              <a:t>suhteessa Kansalaisnavigointiin</a:t>
            </a:r>
            <a:endParaRPr lang="fi-FI" dirty="0"/>
          </a:p>
        </p:txBody>
      </p:sp>
      <p:sp>
        <p:nvSpPr>
          <p:cNvPr id="3" name="Content Placeholder 2"/>
          <p:cNvSpPr>
            <a:spLocks noGrp="1"/>
          </p:cNvSpPr>
          <p:nvPr>
            <p:ph idx="1"/>
          </p:nvPr>
        </p:nvSpPr>
        <p:spPr/>
        <p:txBody>
          <a:bodyPr>
            <a:normAutofit fontScale="55000" lnSpcReduction="20000"/>
          </a:bodyPr>
          <a:lstStyle/>
          <a:p>
            <a:pPr>
              <a:defRPr/>
            </a:pPr>
            <a:r>
              <a:rPr lang="fi-FI" dirty="0"/>
              <a:t>Ihminen voi hyvin, kun hän kykenee itsenäisiin valintoihin, osaa nauttia elämästään, joka on yhteiskuntaelämän tuiverruksissa sisäisesti omalla paikallaan</a:t>
            </a:r>
            <a:r>
              <a:rPr lang="fi-FI" dirty="0" smtClean="0"/>
              <a:t>. </a:t>
            </a:r>
            <a:r>
              <a:rPr lang="fi-FI" sz="2900" dirty="0" smtClean="0"/>
              <a:t>Lehtonen</a:t>
            </a:r>
            <a:r>
              <a:rPr lang="fi-FI" sz="2900" dirty="0"/>
              <a:t>: Aineellinen </a:t>
            </a:r>
            <a:r>
              <a:rPr lang="fi-FI" sz="2900" dirty="0" smtClean="0"/>
              <a:t>yhteisö</a:t>
            </a:r>
          </a:p>
          <a:p>
            <a:pPr marL="0" indent="0">
              <a:buNone/>
              <a:defRPr/>
            </a:pPr>
            <a:endParaRPr lang="fi-FI" sz="3600" dirty="0" smtClean="0"/>
          </a:p>
          <a:p>
            <a:pPr lvl="0">
              <a:defRPr/>
            </a:pPr>
            <a:r>
              <a:rPr lang="fi-FI" dirty="0"/>
              <a:t>Taiteilija ja tutkija työskentelevät </a:t>
            </a:r>
            <a:r>
              <a:rPr lang="fi-FI" b="1" dirty="0"/>
              <a:t>rajojen</a:t>
            </a:r>
            <a:r>
              <a:rPr lang="fi-FI" dirty="0"/>
              <a:t> </a:t>
            </a:r>
            <a:r>
              <a:rPr lang="fi-FI" b="1" dirty="0"/>
              <a:t>ulkopuolella</a:t>
            </a:r>
            <a:r>
              <a:rPr lang="fi-FI" dirty="0"/>
              <a:t>. </a:t>
            </a:r>
            <a:r>
              <a:rPr lang="fi-FI" sz="2900" dirty="0"/>
              <a:t>(</a:t>
            </a:r>
            <a:r>
              <a:rPr lang="fi-FI" sz="2900" dirty="0" smtClean="0"/>
              <a:t>Lehtonen: Aineellinen yhteisö)</a:t>
            </a:r>
          </a:p>
          <a:p>
            <a:pPr marL="0" lvl="0" indent="0">
              <a:buNone/>
              <a:defRPr/>
            </a:pPr>
            <a:endParaRPr lang="fi-FI" dirty="0"/>
          </a:p>
          <a:p>
            <a:pPr>
              <a:lnSpc>
                <a:spcPct val="90000"/>
              </a:lnSpc>
              <a:defRPr/>
            </a:pPr>
            <a:r>
              <a:rPr lang="fi-FI" sz="2800" dirty="0"/>
              <a:t>Yhteisö pystyttää teatterin pitelemättömässä halussaan katsella näkymätöntä (</a:t>
            </a:r>
            <a:r>
              <a:rPr lang="fi-FI" sz="2800" dirty="0" err="1" smtClean="0"/>
              <a:t>Guénoun</a:t>
            </a:r>
            <a:r>
              <a:rPr lang="fi-FI" sz="2800" dirty="0" smtClean="0"/>
              <a:t>:  </a:t>
            </a:r>
            <a:r>
              <a:rPr lang="fi-FI" sz="2000" b="1" dirty="0" smtClean="0"/>
              <a:t>Näyttämön filosofia)</a:t>
            </a:r>
          </a:p>
          <a:p>
            <a:pPr>
              <a:lnSpc>
                <a:spcPct val="90000"/>
              </a:lnSpc>
              <a:defRPr/>
            </a:pPr>
            <a:endParaRPr lang="fi-FI" sz="2000" b="1" dirty="0" smtClean="0"/>
          </a:p>
          <a:p>
            <a:pPr>
              <a:lnSpc>
                <a:spcPct val="90000"/>
              </a:lnSpc>
              <a:defRPr/>
            </a:pPr>
            <a:r>
              <a:rPr lang="fi-FI" sz="3600" dirty="0" err="1" smtClean="0"/>
              <a:t>Splintering</a:t>
            </a:r>
            <a:r>
              <a:rPr lang="fi-FI" sz="3600" dirty="0" smtClean="0"/>
              <a:t> </a:t>
            </a:r>
            <a:r>
              <a:rPr lang="fi-FI" sz="3600" dirty="0" err="1" smtClean="0"/>
              <a:t>urbanism</a:t>
            </a:r>
            <a:r>
              <a:rPr lang="fi-FI" sz="3600" dirty="0" smtClean="0"/>
              <a:t> – kaikkien mukaan ottamisen ihanne on hävinnyt.</a:t>
            </a:r>
            <a:endParaRPr lang="fi-FI" sz="3600" dirty="0"/>
          </a:p>
          <a:p>
            <a:pPr marL="0" indent="0">
              <a:buNone/>
              <a:defRPr/>
            </a:pPr>
            <a:endParaRPr lang="fi-FI" i="1" dirty="0" smtClean="0"/>
          </a:p>
          <a:p>
            <a:pPr marL="0" indent="0">
              <a:buNone/>
              <a:defRPr/>
            </a:pPr>
            <a:endParaRPr lang="fi-FI" i="1" dirty="0"/>
          </a:p>
          <a:p>
            <a:pPr marL="0" indent="0">
              <a:buNone/>
              <a:defRPr/>
            </a:pPr>
            <a:r>
              <a:rPr lang="fi-FI" sz="2900" i="1" dirty="0"/>
              <a:t>”Monen yhteisötouhun perusidea on, että halutaan ratkaisu johonkin olemassa olevaan konfliktiin, mutta sitten ongelmasta ei kuitenkaan puhuta / käsitellä sitä.</a:t>
            </a:r>
          </a:p>
          <a:p>
            <a:pPr marL="0" indent="0">
              <a:buNone/>
              <a:defRPr/>
            </a:pPr>
            <a:r>
              <a:rPr lang="fi-FI" sz="2900" i="1" dirty="0"/>
              <a:t>Tällöin ratkaisun tarpeessa olevat yleensä häipyvät ja jäljelle jää vain… hankeväkeä?”</a:t>
            </a:r>
          </a:p>
          <a:p>
            <a:pPr marL="0" indent="0">
              <a:buNone/>
              <a:defRPr/>
            </a:pPr>
            <a:r>
              <a:rPr lang="fi-FI" sz="2900" i="1" dirty="0"/>
              <a:t>(Leena Eräsaari puhelinkeskustelu 30.8.2010)</a:t>
            </a:r>
          </a:p>
          <a:p>
            <a:endParaRPr lang="fi-FI" dirty="0"/>
          </a:p>
        </p:txBody>
      </p:sp>
    </p:spTree>
    <p:extLst>
      <p:ext uri="{BB962C8B-B14F-4D97-AF65-F5344CB8AC3E}">
        <p14:creationId xmlns:p14="http://schemas.microsoft.com/office/powerpoint/2010/main" val="40907094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kallp\AppData\Local\Microsoft\Windows\Temporary Internet Files\Content.IE5\BXNMDWI4\MP90043063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42912"/>
            <a:ext cx="9144000" cy="597217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0" y="15782"/>
            <a:ext cx="9084128" cy="681309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21584" y="289678"/>
            <a:ext cx="8640960" cy="6709529"/>
          </a:xfrm>
          <a:prstGeom prst="rect">
            <a:avLst/>
          </a:prstGeom>
          <a:noFill/>
        </p:spPr>
        <p:txBody>
          <a:bodyPr wrap="square" rtlCol="0">
            <a:spAutoFit/>
          </a:bodyPr>
          <a:lstStyle/>
          <a:p>
            <a:r>
              <a:rPr lang="fi-FI" sz="3600" dirty="0" smtClean="0">
                <a:solidFill>
                  <a:schemeClr val="bg1"/>
                </a:solidFill>
              </a:rPr>
              <a:t>KANSALAISNAVIGOINTIARVOT</a:t>
            </a:r>
          </a:p>
          <a:p>
            <a:r>
              <a:rPr lang="fi-FI" sz="2400" b="1" dirty="0" smtClean="0">
                <a:solidFill>
                  <a:srgbClr val="FFFF00"/>
                </a:solidFill>
              </a:rPr>
              <a:t>Dialogisuus</a:t>
            </a:r>
            <a:r>
              <a:rPr lang="fi-FI" sz="2400" b="1" dirty="0">
                <a:solidFill>
                  <a:srgbClr val="FFFF00"/>
                </a:solidFill>
              </a:rPr>
              <a:t>, interaktiivisuus, jalkautuvuus, kokemuksellisen tiedon tunnustaminen sekä </a:t>
            </a:r>
            <a:r>
              <a:rPr lang="fi-FI" sz="2400" b="1" dirty="0" smtClean="0">
                <a:solidFill>
                  <a:srgbClr val="FFFF00"/>
                </a:solidFill>
              </a:rPr>
              <a:t>asiakaslähtöisyys, </a:t>
            </a:r>
            <a:r>
              <a:rPr lang="fi-FI" sz="2400" b="1" dirty="0">
                <a:solidFill>
                  <a:srgbClr val="FFFF00"/>
                </a:solidFill>
              </a:rPr>
              <a:t>jonka kautta tuotetaan </a:t>
            </a:r>
            <a:r>
              <a:rPr lang="fi-FI" sz="2400" b="1" dirty="0" smtClean="0">
                <a:solidFill>
                  <a:srgbClr val="C00000"/>
                </a:solidFill>
              </a:rPr>
              <a:t>teatteripalveluksia</a:t>
            </a:r>
            <a:r>
              <a:rPr lang="fi-FI" sz="2400" b="1" dirty="0" smtClean="0">
                <a:solidFill>
                  <a:srgbClr val="FFFF00"/>
                </a:solidFill>
              </a:rPr>
              <a:t>.</a:t>
            </a:r>
            <a:endParaRPr lang="fi-FI" dirty="0">
              <a:solidFill>
                <a:schemeClr val="bg1"/>
              </a:solidFill>
            </a:endParaRPr>
          </a:p>
          <a:p>
            <a:endParaRPr lang="fi-FI" dirty="0">
              <a:solidFill>
                <a:schemeClr val="bg1"/>
              </a:solidFill>
            </a:endParaRPr>
          </a:p>
          <a:p>
            <a:endParaRPr lang="fi-FI" dirty="0" smtClean="0">
              <a:solidFill>
                <a:schemeClr val="bg1"/>
              </a:solidFill>
            </a:endParaRPr>
          </a:p>
          <a:p>
            <a:endParaRPr lang="fi-FI" dirty="0">
              <a:solidFill>
                <a:schemeClr val="bg1"/>
              </a:solidFill>
            </a:endParaRPr>
          </a:p>
          <a:p>
            <a:endParaRPr lang="fi-FI" sz="2000" b="1" dirty="0" smtClean="0">
              <a:solidFill>
                <a:srgbClr val="FFFF00"/>
              </a:solidFill>
            </a:endParaRPr>
          </a:p>
          <a:p>
            <a:endParaRPr lang="fi-FI" sz="2000" b="1" dirty="0">
              <a:solidFill>
                <a:srgbClr val="FFFF00"/>
              </a:solidFill>
            </a:endParaRPr>
          </a:p>
          <a:p>
            <a:endParaRPr lang="fi-FI" sz="2000" b="1" dirty="0" smtClean="0">
              <a:solidFill>
                <a:srgbClr val="FFFF00"/>
              </a:solidFill>
            </a:endParaRPr>
          </a:p>
          <a:p>
            <a:endParaRPr lang="fi-FI" sz="2000" b="1" dirty="0">
              <a:solidFill>
                <a:srgbClr val="FFFF00"/>
              </a:solidFill>
            </a:endParaRPr>
          </a:p>
          <a:p>
            <a:endParaRPr lang="fi-FI" sz="2000" b="1" dirty="0" smtClean="0">
              <a:solidFill>
                <a:srgbClr val="FFFF00"/>
              </a:solidFill>
            </a:endParaRPr>
          </a:p>
          <a:p>
            <a:r>
              <a:rPr lang="fi-FI" sz="2000" b="1" dirty="0" smtClean="0">
                <a:solidFill>
                  <a:srgbClr val="0070C0"/>
                </a:solidFill>
              </a:rPr>
              <a:t>Toiminnallisuuden </a:t>
            </a:r>
            <a:r>
              <a:rPr lang="fi-FI" sz="2000" b="1" dirty="0">
                <a:solidFill>
                  <a:srgbClr val="0070C0"/>
                </a:solidFill>
              </a:rPr>
              <a:t>periaatteet, pelin ja leikin </a:t>
            </a:r>
            <a:r>
              <a:rPr lang="fi-FI" sz="2000" b="1" dirty="0" smtClean="0">
                <a:solidFill>
                  <a:srgbClr val="0070C0"/>
                </a:solidFill>
              </a:rPr>
              <a:t>kasvualusta, autenttinen kohtaaminen</a:t>
            </a:r>
            <a:r>
              <a:rPr lang="fi-FI" sz="2000" b="1" dirty="0">
                <a:solidFill>
                  <a:srgbClr val="0070C0"/>
                </a:solidFill>
              </a:rPr>
              <a:t>, omaan elinympäristöön </a:t>
            </a:r>
            <a:r>
              <a:rPr lang="fi-FI" sz="2000" b="1" dirty="0" smtClean="0">
                <a:solidFill>
                  <a:srgbClr val="0070C0"/>
                </a:solidFill>
              </a:rPr>
              <a:t>liittyvä aktiivisen </a:t>
            </a:r>
            <a:r>
              <a:rPr lang="fi-FI" sz="2000" b="1" dirty="0">
                <a:solidFill>
                  <a:srgbClr val="0070C0"/>
                </a:solidFill>
              </a:rPr>
              <a:t>vaikuttamisen </a:t>
            </a:r>
            <a:r>
              <a:rPr lang="fi-FI" sz="2000" b="1" dirty="0" smtClean="0">
                <a:solidFill>
                  <a:srgbClr val="0070C0"/>
                </a:solidFill>
              </a:rPr>
              <a:t>rooli ja </a:t>
            </a:r>
            <a:r>
              <a:rPr lang="fi-FI" sz="2000" b="1" dirty="0">
                <a:solidFill>
                  <a:srgbClr val="0070C0"/>
                </a:solidFill>
              </a:rPr>
              <a:t>herran ja narrin </a:t>
            </a:r>
            <a:r>
              <a:rPr lang="fi-FI" sz="2000" b="1" dirty="0" smtClean="0">
                <a:solidFill>
                  <a:srgbClr val="0070C0"/>
                </a:solidFill>
              </a:rPr>
              <a:t>välinen tasa-arvo. </a:t>
            </a:r>
            <a:endParaRPr lang="fi-FI" dirty="0" smtClean="0">
              <a:solidFill>
                <a:srgbClr val="0070C0"/>
              </a:solidFill>
            </a:endParaRPr>
          </a:p>
          <a:p>
            <a:endParaRPr lang="fi-FI" dirty="0"/>
          </a:p>
          <a:p>
            <a:r>
              <a:rPr lang="fi-FI" dirty="0" smtClean="0"/>
              <a:t>Poikkeuksellisen vahva arvolataus </a:t>
            </a:r>
            <a:r>
              <a:rPr lang="fi-FI" dirty="0" smtClean="0">
                <a:sym typeface="Wingdings" pitchFamily="2" charset="2"/>
              </a:rPr>
              <a:t></a:t>
            </a:r>
          </a:p>
          <a:p>
            <a:r>
              <a:rPr lang="fi-FI" dirty="0" smtClean="0"/>
              <a:t>sosiaalisen missio kaupallistaminen ei onnistukaan. </a:t>
            </a:r>
          </a:p>
          <a:p>
            <a:endParaRPr lang="fi-FI" dirty="0"/>
          </a:p>
          <a:p>
            <a:r>
              <a:rPr lang="fi-FI" dirty="0" smtClean="0"/>
              <a:t>Miten luoda yleistä hyvää edistävälle  taidetyölle tilaa kaupunkikulttuuriin?</a:t>
            </a:r>
            <a:endParaRPr lang="fi-FI" dirty="0"/>
          </a:p>
          <a:p>
            <a:endParaRPr lang="fi-FI" dirty="0">
              <a:solidFill>
                <a:schemeClr val="tx2">
                  <a:lumMod val="75000"/>
                </a:schemeClr>
              </a:solidFill>
            </a:endParaRPr>
          </a:p>
        </p:txBody>
      </p:sp>
    </p:spTree>
    <p:extLst>
      <p:ext uri="{BB962C8B-B14F-4D97-AF65-F5344CB8AC3E}">
        <p14:creationId xmlns:p14="http://schemas.microsoft.com/office/powerpoint/2010/main" val="19483113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Alueet ja yhteistyökumppanit</a:t>
            </a:r>
            <a:endParaRPr lang="fi-FI" dirty="0"/>
          </a:p>
        </p:txBody>
      </p:sp>
      <p:sp>
        <p:nvSpPr>
          <p:cNvPr id="3" name="Content Placeholder 2"/>
          <p:cNvSpPr>
            <a:spLocks noGrp="1"/>
          </p:cNvSpPr>
          <p:nvPr>
            <p:ph idx="1"/>
          </p:nvPr>
        </p:nvSpPr>
        <p:spPr/>
        <p:txBody>
          <a:bodyPr/>
          <a:lstStyle/>
          <a:p>
            <a:r>
              <a:rPr lang="fi-FI" dirty="0" smtClean="0"/>
              <a:t>Työstä sopiminen</a:t>
            </a:r>
          </a:p>
          <a:p>
            <a:r>
              <a:rPr lang="fi-FI" dirty="0" smtClean="0"/>
              <a:t>Yhteisöjen ja tiimin muodostaminen</a:t>
            </a:r>
          </a:p>
          <a:p>
            <a:r>
              <a:rPr lang="fi-FI" dirty="0" smtClean="0"/>
              <a:t>Hankesuunnitelmasta </a:t>
            </a:r>
            <a:r>
              <a:rPr lang="fi-FI" dirty="0" err="1" smtClean="0"/>
              <a:t>K-Espoo</a:t>
            </a:r>
            <a:r>
              <a:rPr lang="fi-FI" dirty="0" smtClean="0"/>
              <a:t> / Malmi / Tikkurila _ mikä näissä?</a:t>
            </a:r>
          </a:p>
          <a:p>
            <a:r>
              <a:rPr lang="fi-FI" dirty="0" smtClean="0"/>
              <a:t>Instanssien, laitoksien ja virkanimekkeiden määrä!</a:t>
            </a:r>
          </a:p>
          <a:p>
            <a:r>
              <a:rPr lang="fi-FI" dirty="0" err="1" smtClean="0"/>
              <a:t>Ekat</a:t>
            </a:r>
            <a:r>
              <a:rPr lang="fi-FI" dirty="0" smtClean="0"/>
              <a:t> työpajat: Vantaa ja Espoo</a:t>
            </a:r>
            <a:endParaRPr lang="fi-FI" dirty="0"/>
          </a:p>
        </p:txBody>
      </p:sp>
    </p:spTree>
    <p:extLst>
      <p:ext uri="{BB962C8B-B14F-4D97-AF65-F5344CB8AC3E}">
        <p14:creationId xmlns:p14="http://schemas.microsoft.com/office/powerpoint/2010/main" val="40907094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p:nvPr>
        </p:nvSpPr>
        <p:spPr/>
        <p:txBody>
          <a:bodyPr/>
          <a:lstStyle/>
          <a:p>
            <a:r>
              <a:rPr lang="fi-FI" dirty="0" smtClean="0"/>
              <a:t>Lähdekirjallisuutta</a:t>
            </a:r>
          </a:p>
        </p:txBody>
      </p:sp>
      <p:sp>
        <p:nvSpPr>
          <p:cNvPr id="12291" name="Rectangle 3"/>
          <p:cNvSpPr>
            <a:spLocks noGrp="1" noRot="1" noChangeArrowheads="1"/>
          </p:cNvSpPr>
          <p:nvPr>
            <p:ph idx="1"/>
          </p:nvPr>
        </p:nvSpPr>
        <p:spPr/>
        <p:txBody>
          <a:bodyPr rtlCol="0">
            <a:normAutofit/>
          </a:bodyPr>
          <a:lstStyle/>
          <a:p>
            <a:pPr fontAlgn="auto">
              <a:spcAft>
                <a:spcPts val="0"/>
              </a:spcAft>
              <a:buFont typeface="Arial" pitchFamily="34" charset="0"/>
              <a:buChar char="•"/>
              <a:defRPr/>
            </a:pPr>
            <a:r>
              <a:rPr lang="fi-FI" dirty="0" smtClean="0"/>
              <a:t>1.  Yhteisöllisyys liikkeessä, toim. </a:t>
            </a:r>
            <a:r>
              <a:rPr lang="fi-FI" dirty="0" err="1" smtClean="0"/>
              <a:t>Filander</a:t>
            </a:r>
            <a:r>
              <a:rPr lang="fi-FI" dirty="0" smtClean="0"/>
              <a:t> &amp; </a:t>
            </a:r>
            <a:r>
              <a:rPr lang="fi-FI" dirty="0" err="1" smtClean="0"/>
              <a:t>Vanhalakka-Ruoho</a:t>
            </a:r>
            <a:r>
              <a:rPr lang="fi-FI" dirty="0" smtClean="0"/>
              <a:t> (toim.) Aikuiskasvatuksen 48. vuosikirja.</a:t>
            </a:r>
          </a:p>
          <a:p>
            <a:pPr fontAlgn="auto">
              <a:spcAft>
                <a:spcPts val="0"/>
              </a:spcAft>
              <a:buFont typeface="Arial" pitchFamily="34" charset="0"/>
              <a:buChar char="•"/>
              <a:defRPr/>
            </a:pPr>
            <a:r>
              <a:rPr lang="fi-FI" dirty="0" smtClean="0"/>
              <a:t>Muuta hyvää luettavaa:  Giorgio </a:t>
            </a:r>
            <a:r>
              <a:rPr lang="fi-FI" dirty="0" err="1" smtClean="0"/>
              <a:t>Agampen</a:t>
            </a:r>
            <a:r>
              <a:rPr lang="fi-FI" dirty="0" smtClean="0"/>
              <a:t>: Tuleva yhteisö /  Lehtonen, </a:t>
            </a:r>
            <a:r>
              <a:rPr lang="fi-FI" dirty="0" err="1" smtClean="0"/>
              <a:t>Turo-Timo</a:t>
            </a:r>
            <a:r>
              <a:rPr lang="fi-FI" dirty="0" smtClean="0"/>
              <a:t>: Aineellinen yhteisö / </a:t>
            </a:r>
            <a:r>
              <a:rPr lang="fi-FI" dirty="0" err="1" smtClean="0"/>
              <a:t>Lehmann</a:t>
            </a:r>
            <a:r>
              <a:rPr lang="fi-FI" dirty="0" smtClean="0"/>
              <a:t>: Draaman jälkeinen teatteri / </a:t>
            </a:r>
            <a:r>
              <a:rPr lang="fi-FI" dirty="0" err="1" smtClean="0"/>
              <a:t>Genou</a:t>
            </a:r>
            <a:r>
              <a:rPr lang="fi-FI" dirty="0" smtClean="0"/>
              <a:t>: Näyttämön filosofia / </a:t>
            </a:r>
            <a:r>
              <a:rPr lang="fi-FI" dirty="0" err="1" smtClean="0"/>
              <a:t>Schechner</a:t>
            </a:r>
            <a:r>
              <a:rPr lang="fi-FI" dirty="0" smtClean="0"/>
              <a:t>: </a:t>
            </a:r>
            <a:r>
              <a:rPr lang="fi-FI" dirty="0" err="1" smtClean="0"/>
              <a:t>Performance</a:t>
            </a:r>
            <a:r>
              <a:rPr lang="fi-FI" dirty="0" smtClean="0"/>
              <a:t> </a:t>
            </a:r>
            <a:r>
              <a:rPr lang="fi-FI" dirty="0" err="1" smtClean="0"/>
              <a:t>Theory</a:t>
            </a:r>
            <a:r>
              <a:rPr lang="fi-FI" dirty="0" smtClean="0"/>
              <a:t>.</a:t>
            </a:r>
          </a:p>
          <a:p>
            <a:pPr fontAlgn="auto">
              <a:spcAft>
                <a:spcPts val="0"/>
              </a:spcAft>
              <a:buFont typeface="Arial" pitchFamily="34" charset="0"/>
              <a:buChar char="•"/>
              <a:defRPr/>
            </a:pPr>
            <a:endParaRPr lang="fi-FI" dirty="0" smtClean="0"/>
          </a:p>
        </p:txBody>
      </p:sp>
    </p:spTree>
    <p:extLst>
      <p:ext uri="{BB962C8B-B14F-4D97-AF65-F5344CB8AC3E}">
        <p14:creationId xmlns:p14="http://schemas.microsoft.com/office/powerpoint/2010/main" val="7306388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Työpajoista</a:t>
            </a:r>
            <a:endParaRPr lang="fi-FI" dirty="0"/>
          </a:p>
        </p:txBody>
      </p:sp>
      <p:sp>
        <p:nvSpPr>
          <p:cNvPr id="3" name="Content Placeholder 2"/>
          <p:cNvSpPr>
            <a:spLocks noGrp="1"/>
          </p:cNvSpPr>
          <p:nvPr>
            <p:ph idx="1"/>
          </p:nvPr>
        </p:nvSpPr>
        <p:spPr/>
        <p:txBody>
          <a:bodyPr/>
          <a:lstStyle/>
          <a:p>
            <a:r>
              <a:rPr lang="fi-FI" dirty="0" smtClean="0"/>
              <a:t>85</a:t>
            </a:r>
          </a:p>
          <a:p>
            <a:r>
              <a:rPr lang="fi-FI" dirty="0" smtClean="0"/>
              <a:t>Selkeyttäminen, juurruttaminen</a:t>
            </a:r>
          </a:p>
          <a:p>
            <a:r>
              <a:rPr lang="fi-FI" dirty="0" smtClean="0"/>
              <a:t>Asukasillat, ympäristödraama, esityksellinen tutkielma</a:t>
            </a:r>
          </a:p>
          <a:p>
            <a:r>
              <a:rPr lang="fi-FI" dirty="0" smtClean="0"/>
              <a:t>Usein kaksin tai kolmisin, yhteistyökumppanina myös virkamies</a:t>
            </a:r>
          </a:p>
          <a:p>
            <a:r>
              <a:rPr lang="fi-FI" dirty="0" smtClean="0">
                <a:hlinkClick r:id="rId2"/>
              </a:rPr>
              <a:t>Kansalaisnavigointikartta</a:t>
            </a:r>
            <a:endParaRPr lang="fi-FI" dirty="0" smtClean="0"/>
          </a:p>
          <a:p>
            <a:r>
              <a:rPr lang="fi-FI" dirty="0" err="1" smtClean="0">
                <a:hlinkClick r:id="rId3"/>
              </a:rPr>
              <a:t>Reflektio</a:t>
            </a:r>
            <a:endParaRPr lang="fi-FI" dirty="0"/>
          </a:p>
        </p:txBody>
      </p:sp>
    </p:spTree>
    <p:extLst>
      <p:ext uri="{BB962C8B-B14F-4D97-AF65-F5344CB8AC3E}">
        <p14:creationId xmlns:p14="http://schemas.microsoft.com/office/powerpoint/2010/main" val="40907094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7160" y="-34320"/>
            <a:ext cx="10441160" cy="6960773"/>
          </a:xfrm>
          <a:prstGeom prst="rect">
            <a:avLst/>
          </a:prstGeom>
        </p:spPr>
      </p:pic>
      <p:sp>
        <p:nvSpPr>
          <p:cNvPr id="2" name="Title 1"/>
          <p:cNvSpPr>
            <a:spLocks noGrp="1"/>
          </p:cNvSpPr>
          <p:nvPr>
            <p:ph type="ctrTitle"/>
          </p:nvPr>
        </p:nvSpPr>
        <p:spPr>
          <a:xfrm>
            <a:off x="395536" y="1976041"/>
            <a:ext cx="7772400" cy="1470025"/>
          </a:xfrm>
        </p:spPr>
        <p:txBody>
          <a:bodyPr/>
          <a:lstStyle/>
          <a:p>
            <a:r>
              <a:rPr lang="fi-FI" b="1" dirty="0" smtClean="0">
                <a:solidFill>
                  <a:schemeClr val="accent2">
                    <a:lumMod val="50000"/>
                  </a:schemeClr>
                </a:solidFill>
              </a:rPr>
              <a:t>Mitä toimintamalli voi olla?</a:t>
            </a:r>
            <a:endParaRPr lang="fi-FI" b="1" dirty="0">
              <a:solidFill>
                <a:schemeClr val="accent2">
                  <a:lumMod val="50000"/>
                </a:schemeClr>
              </a:solidFill>
            </a:endParaRPr>
          </a:p>
        </p:txBody>
      </p:sp>
      <p:sp>
        <p:nvSpPr>
          <p:cNvPr id="3" name="Subtitle 2"/>
          <p:cNvSpPr>
            <a:spLocks noGrp="1"/>
          </p:cNvSpPr>
          <p:nvPr>
            <p:ph type="subTitle" idx="1"/>
          </p:nvPr>
        </p:nvSpPr>
        <p:spPr>
          <a:xfrm>
            <a:off x="1043608" y="1268760"/>
            <a:ext cx="6400800" cy="1752600"/>
          </a:xfrm>
        </p:spPr>
        <p:txBody>
          <a:bodyPr/>
          <a:lstStyle/>
          <a:p>
            <a:r>
              <a:rPr lang="fi-FI" b="1" dirty="0" smtClean="0">
                <a:solidFill>
                  <a:srgbClr val="FFC000"/>
                </a:solidFill>
              </a:rPr>
              <a:t>Kansalaisnavigointi</a:t>
            </a:r>
          </a:p>
          <a:p>
            <a:r>
              <a:rPr lang="fi-FI" b="1" dirty="0" smtClean="0">
                <a:solidFill>
                  <a:srgbClr val="FFC000"/>
                </a:solidFill>
              </a:rPr>
              <a:t>ALUSTAVIA TULOKSIA</a:t>
            </a:r>
          </a:p>
          <a:p>
            <a:endParaRPr lang="fi-FI" b="1" dirty="0" smtClean="0">
              <a:solidFill>
                <a:srgbClr val="FFC000"/>
              </a:solidFill>
            </a:endParaRPr>
          </a:p>
          <a:p>
            <a:endParaRPr lang="fi-FI" dirty="0">
              <a:solidFill>
                <a:schemeClr val="tx1">
                  <a:lumMod val="95000"/>
                  <a:lumOff val="5000"/>
                </a:schemeClr>
              </a:solidFill>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2477" y="4653136"/>
            <a:ext cx="1028700" cy="49530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15816" y="5661248"/>
            <a:ext cx="535361" cy="49530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12668" y="4291186"/>
            <a:ext cx="571500" cy="609600"/>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22477" y="5265382"/>
            <a:ext cx="1019175" cy="390525"/>
          </a:xfrm>
          <a:prstGeom prst="rect">
            <a:avLst/>
          </a:prstGeom>
        </p:spPr>
      </p:pic>
    </p:spTree>
    <p:extLst>
      <p:ext uri="{BB962C8B-B14F-4D97-AF65-F5344CB8AC3E}">
        <p14:creationId xmlns:p14="http://schemas.microsoft.com/office/powerpoint/2010/main" val="34146140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404664"/>
            <a:ext cx="7632848" cy="5088566"/>
          </a:xfrm>
          <a:prstGeom prst="rect">
            <a:avLst/>
          </a:prstGeom>
        </p:spPr>
      </p:pic>
      <p:sp>
        <p:nvSpPr>
          <p:cNvPr id="4" name="TextBox 3"/>
          <p:cNvSpPr txBox="1"/>
          <p:nvPr/>
        </p:nvSpPr>
        <p:spPr>
          <a:xfrm>
            <a:off x="719572" y="404664"/>
            <a:ext cx="7560840" cy="646331"/>
          </a:xfrm>
          <a:prstGeom prst="rect">
            <a:avLst/>
          </a:prstGeom>
          <a:noFill/>
        </p:spPr>
        <p:txBody>
          <a:bodyPr wrap="square" rtlCol="0">
            <a:spAutoFit/>
          </a:bodyPr>
          <a:lstStyle/>
          <a:p>
            <a:pPr algn="ctr"/>
            <a:r>
              <a:rPr lang="fi-FI" dirty="0" smtClean="0">
                <a:solidFill>
                  <a:schemeClr val="accent6">
                    <a:lumMod val="75000"/>
                  </a:schemeClr>
                </a:solidFill>
              </a:rPr>
              <a:t>Kansalaisnavigointi</a:t>
            </a:r>
            <a:r>
              <a:rPr lang="fi-FI" dirty="0" smtClean="0">
                <a:solidFill>
                  <a:schemeClr val="tx2">
                    <a:lumMod val="60000"/>
                    <a:lumOff val="40000"/>
                  </a:schemeClr>
                </a:solidFill>
              </a:rPr>
              <a:t> on prosessi, rakennetun kaupunkiympäristön uudistus ja </a:t>
            </a:r>
            <a:r>
              <a:rPr lang="fi-FI" dirty="0" smtClean="0">
                <a:solidFill>
                  <a:schemeClr val="accent6">
                    <a:lumMod val="75000"/>
                  </a:schemeClr>
                </a:solidFill>
              </a:rPr>
              <a:t>parannus</a:t>
            </a:r>
            <a:r>
              <a:rPr lang="fi-FI" dirty="0" smtClean="0">
                <a:solidFill>
                  <a:schemeClr val="tx2">
                    <a:lumMod val="60000"/>
                    <a:lumOff val="40000"/>
                  </a:schemeClr>
                </a:solidFill>
              </a:rPr>
              <a:t>, joka kasvattaa elämänlaatua ja ruokkii vahvaa minuutta.</a:t>
            </a:r>
            <a:endParaRPr lang="fi-FI" dirty="0">
              <a:solidFill>
                <a:schemeClr val="tx2">
                  <a:lumMod val="60000"/>
                  <a:lumOff val="40000"/>
                </a:schemeClr>
              </a:solidFill>
            </a:endParaRPr>
          </a:p>
        </p:txBody>
      </p:sp>
      <p:sp>
        <p:nvSpPr>
          <p:cNvPr id="5" name="TextBox 4"/>
          <p:cNvSpPr txBox="1"/>
          <p:nvPr/>
        </p:nvSpPr>
        <p:spPr>
          <a:xfrm>
            <a:off x="899592" y="5733256"/>
            <a:ext cx="7416824" cy="923330"/>
          </a:xfrm>
          <a:prstGeom prst="rect">
            <a:avLst/>
          </a:prstGeom>
          <a:noFill/>
        </p:spPr>
        <p:txBody>
          <a:bodyPr wrap="square" rtlCol="0">
            <a:spAutoFit/>
          </a:bodyPr>
          <a:lstStyle/>
          <a:p>
            <a:r>
              <a:rPr lang="fi-FI" dirty="0" smtClean="0">
                <a:solidFill>
                  <a:schemeClr val="tx2">
                    <a:lumMod val="75000"/>
                  </a:schemeClr>
                </a:solidFill>
              </a:rPr>
              <a:t>Sen innovaatio on </a:t>
            </a:r>
            <a:r>
              <a:rPr lang="fi-FI" dirty="0" err="1" smtClean="0">
                <a:solidFill>
                  <a:schemeClr val="tx2">
                    <a:lumMod val="75000"/>
                  </a:schemeClr>
                </a:solidFill>
              </a:rPr>
              <a:t>osallistava</a:t>
            </a:r>
            <a:r>
              <a:rPr lang="fi-FI" dirty="0" smtClean="0">
                <a:solidFill>
                  <a:schemeClr val="tx2">
                    <a:lumMod val="75000"/>
                  </a:schemeClr>
                </a:solidFill>
              </a:rPr>
              <a:t> teatteritoiminta, jota sovelletaan kaupungin prosesseihin, tapahtumiin, seminaareihin ja asukasiltoihin. Sen voi juurruttaa toimintatavaksi yhdessä käyttäjien, kuntien, asukkaiden ja yritysten kanssa.</a:t>
            </a:r>
            <a:endParaRPr lang="fi-FI" dirty="0">
              <a:solidFill>
                <a:schemeClr val="tx2">
                  <a:lumMod val="75000"/>
                </a:schemeClr>
              </a:solidFill>
            </a:endParaRPr>
          </a:p>
        </p:txBody>
      </p:sp>
    </p:spTree>
    <p:extLst>
      <p:ext uri="{BB962C8B-B14F-4D97-AF65-F5344CB8AC3E}">
        <p14:creationId xmlns:p14="http://schemas.microsoft.com/office/powerpoint/2010/main" val="21191304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869</TotalTime>
  <Words>1024</Words>
  <Application>Microsoft Office PowerPoint</Application>
  <PresentationFormat>On-screen Show (4:3)</PresentationFormat>
  <Paragraphs>179</Paragraphs>
  <Slides>18</Slides>
  <Notes>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  KANSALAISNAVIGOINTI LÄHTÖKOHDAT </vt:lpstr>
      <vt:lpstr>Tavoitteet </vt:lpstr>
      <vt:lpstr>Yhteisöllisestä touhusta  suhteessa Kansalaisnavigointiin</vt:lpstr>
      <vt:lpstr>PowerPoint Presentation</vt:lpstr>
      <vt:lpstr>Alueet ja yhteistyökumppanit</vt:lpstr>
      <vt:lpstr>Lähdekirjallisuutta</vt:lpstr>
      <vt:lpstr>Työpajoista</vt:lpstr>
      <vt:lpstr>Mitä toimintamalli voi olla?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Metropolia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Mitä toimintamalli voi olla?</dc:title>
  <dc:creator>Pilvi Kallio</dc:creator>
  <cp:lastModifiedBy>Pilvi Kallio</cp:lastModifiedBy>
  <cp:revision>53</cp:revision>
  <dcterms:created xsi:type="dcterms:W3CDTF">2011-09-01T07:20:17Z</dcterms:created>
  <dcterms:modified xsi:type="dcterms:W3CDTF">2011-10-17T11:57:39Z</dcterms:modified>
</cp:coreProperties>
</file>