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78" r:id="rId2"/>
    <p:sldId id="279" r:id="rId3"/>
    <p:sldId id="281" r:id="rId4"/>
    <p:sldId id="264" r:id="rId5"/>
    <p:sldId id="269" r:id="rId6"/>
    <p:sldId id="292" r:id="rId7"/>
    <p:sldId id="293" r:id="rId8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Evtek" initials="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48" y="-7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 authorId="0" dt="2009-05-25T08:31:35.156" idx="1">
    <p:pos x="416" y="1130"/>
    <p:text>Firts task should be somthing everybody will do and succeed in the given time table. It should also be a team activity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 bwMode="auto">
          <a:xfrm>
            <a:off x="3124200" y="6245225"/>
            <a:ext cx="3248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i-FI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>
              <a:defRPr/>
            </a:pPr>
            <a:r>
              <a:rPr lang="fi-FI" smtClean="0"/>
              <a:t>ADP10 target: Proven business case  with the developed application</a:t>
            </a:r>
            <a:endParaRPr lang="fi-FI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FE42D-ED11-4854-A8EF-5A36A99283E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08304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1CADD-95A4-4282-94E7-CC61B09282F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8495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877EF-F707-4A3E-8C21-9C9924C7C09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348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30149-BFC5-44F1-ADDF-17CF535079F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586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D2937-E513-48D9-9294-6EC5E04529A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69831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71C70-485D-4EB4-BFE2-59963C8B054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107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7412F-4BC8-45FE-A099-57ABC7E75B0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473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6F7A-2C47-4DEE-ACE2-271AE773105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1717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4980-D08C-4DBF-B2CB-A66B361C18F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7568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B04CA-3B08-4E15-9BF0-FE9E1B51CB4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665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37288-7FDF-424D-A15A-5DB470220A8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494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63176-BF31-403E-9D79-3D7D31A7B81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356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1260AAA-BFB7-41D3-A02F-8CAE03E037B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fi-FI" smtClean="0"/>
              <a:t>ADP09 target: Proven business with the developed application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8" name="Oval 5"/>
          <p:cNvSpPr>
            <a:spLocks noChangeArrowheads="1"/>
          </p:cNvSpPr>
          <p:nvPr/>
        </p:nvSpPr>
        <p:spPr bwMode="auto">
          <a:xfrm>
            <a:off x="7812088" y="333375"/>
            <a:ext cx="215900" cy="504825"/>
          </a:xfrm>
          <a:prstGeom prst="ellipse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9" name="Oval 6"/>
          <p:cNvSpPr>
            <a:spLocks noChangeArrowheads="1"/>
          </p:cNvSpPr>
          <p:nvPr/>
        </p:nvSpPr>
        <p:spPr bwMode="auto">
          <a:xfrm>
            <a:off x="8172450" y="477838"/>
            <a:ext cx="215900" cy="504825"/>
          </a:xfrm>
          <a:prstGeom prst="ellipse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3248025" cy="476250"/>
          </a:xfr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fi-FI" smtClean="0"/>
              <a:t>ADP10 target: Proven business case  with the developed application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i-FI" smtClean="0"/>
              <a:t>Application Development Project 2010 (10 ETCS)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smtClean="0"/>
              <a:t>Merja Bauters, Nina Hellman, Pauli Laine, Kari Salo, Petri Vesikivi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fi-FI" smtClean="0"/>
              <a:t>ADP09 target: Proven business with the developed application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686800" cy="1143000"/>
          </a:xfrm>
        </p:spPr>
        <p:txBody>
          <a:bodyPr/>
          <a:lstStyle/>
          <a:p>
            <a:r>
              <a:rPr lang="fi-FI" sz="4000" smtClean="0"/>
              <a:t>ADP 2010</a:t>
            </a:r>
            <a:br>
              <a:rPr lang="fi-FI" sz="4000" smtClean="0"/>
            </a:br>
            <a:r>
              <a:rPr lang="fi-FI" sz="2400" b="1" smtClean="0"/>
              <a:t>Proven business case with the developed application</a:t>
            </a:r>
            <a:r>
              <a:rPr lang="fi-FI" sz="4000" smtClean="0"/>
              <a:t/>
            </a:r>
            <a:br>
              <a:rPr lang="fi-FI" sz="4000" smtClean="0"/>
            </a:br>
            <a:endParaRPr lang="fi-FI" sz="400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9238" y="1639888"/>
            <a:ext cx="4537075" cy="4525962"/>
          </a:xfrm>
          <a:solidFill>
            <a:srgbClr val="FFFF99"/>
          </a:solidFill>
        </p:spPr>
        <p:txBody>
          <a:bodyPr/>
          <a:lstStyle/>
          <a:p>
            <a:pPr>
              <a:buFontTx/>
              <a:buNone/>
            </a:pPr>
            <a:r>
              <a:rPr lang="fi-FI" sz="2800" b="1" smtClean="0"/>
              <a:t>Period 1 (14.10)</a:t>
            </a:r>
          </a:p>
          <a:p>
            <a:pPr>
              <a:buFontTx/>
              <a:buNone/>
            </a:pPr>
            <a:endParaRPr lang="fi-FI" sz="2000" i="1" smtClean="0"/>
          </a:p>
          <a:p>
            <a:r>
              <a:rPr lang="fi-FI" sz="2800" smtClean="0"/>
              <a:t>Business plan</a:t>
            </a:r>
          </a:p>
          <a:p>
            <a:r>
              <a:rPr lang="fi-FI" sz="2800" smtClean="0"/>
              <a:t>Sales pitch</a:t>
            </a:r>
          </a:p>
          <a:p>
            <a:r>
              <a:rPr lang="fi-FI" sz="2800" smtClean="0"/>
              <a:t>Demo version ready</a:t>
            </a:r>
          </a:p>
          <a:p>
            <a:r>
              <a:rPr lang="fi-FI" sz="2800" smtClean="0"/>
              <a:t>User stories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786313" y="1639888"/>
            <a:ext cx="4178300" cy="45259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800" b="1"/>
              <a:t>Period 2 (11.12.)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20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2800"/>
              <a:t>Customer feedback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2800"/>
              <a:t>Updated business plan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2800"/>
              <a:t>Prototype ready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2800"/>
              <a:t>Final user stories</a:t>
            </a: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2195513" y="6165850"/>
            <a:ext cx="5616575" cy="692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pPr eaLnBrk="1" hangingPunct="1"/>
            <a:r>
              <a:rPr lang="fi-FI" smtClean="0"/>
              <a:t>ADP 2010 Period 1</a:t>
            </a:r>
          </a:p>
        </p:txBody>
      </p:sp>
      <p:graphicFrame>
        <p:nvGraphicFramePr>
          <p:cNvPr id="7219" name="Group 51"/>
          <p:cNvGraphicFramePr>
            <a:graphicFrameLocks noGrp="1"/>
          </p:cNvGraphicFramePr>
          <p:nvPr>
            <p:ph idx="1"/>
          </p:nvPr>
        </p:nvGraphicFramePr>
        <p:xfrm>
          <a:off x="250825" y="668338"/>
          <a:ext cx="8642350" cy="6194426"/>
        </p:xfrm>
        <a:graphic>
          <a:graphicData uri="http://schemas.openxmlformats.org/drawingml/2006/table">
            <a:tbl>
              <a:tblPr/>
              <a:tblGrid>
                <a:gridCol w="812800"/>
                <a:gridCol w="3771900"/>
                <a:gridCol w="2112963"/>
                <a:gridCol w="1944687"/>
              </a:tblGrid>
              <a:tr h="649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W1</a:t>
                      </a:r>
                    </a:p>
                  </a:txBody>
                  <a:tcPr marL="91452" marR="91452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Introduction, Case Presentations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Get to know people and the cases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Presentations, workshop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W2</a:t>
                      </a:r>
                    </a:p>
                  </a:txBody>
                  <a:tcPr marL="91452" marR="91452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Case presentations, team forming, draft idea and plan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Teams, roles, cases defined, templates for docs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Presentations, workshop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W3</a:t>
                      </a:r>
                    </a:p>
                  </a:txBody>
                  <a:tcPr marL="91452" marR="91452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Scrum training by Paavo Pekkanen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Scrum introduced, updated project plan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Lecture, workshop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0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W4</a:t>
                      </a:r>
                    </a:p>
                  </a:txBody>
                  <a:tcPr marL="91452" marR="91452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UX/Merja Bauters, Business case marketing strategy templates explained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User story drafted, first scrum meetings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Lecture,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workshop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W5</a:t>
                      </a:r>
                    </a:p>
                  </a:txBody>
                  <a:tcPr marL="91452" marR="91452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Tom </a:t>
                      </a:r>
                      <a:r>
                        <a:rPr kumimoji="0" lang="fi-FI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Ojala:Using</a:t>
                      </a: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social media in </a:t>
                      </a:r>
                      <a:r>
                        <a:rPr kumimoji="0" lang="fi-FI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marketing</a:t>
                      </a: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&amp; Liisa </a:t>
                      </a:r>
                      <a:r>
                        <a:rPr kumimoji="0" lang="fi-FI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Benmergui</a:t>
                      </a: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: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User Experience design</a:t>
                      </a:r>
                      <a:endParaRPr kumimoji="0" lang="fi-FI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i-FI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UX planned,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Marketing strategy draft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Lecture, workshop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W6</a:t>
                      </a:r>
                    </a:p>
                  </a:txBody>
                  <a:tcPr marL="91452" marR="91452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Prototype and business case review, sales pitch rehersal 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Business case ready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Presentation, Workshop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W7</a:t>
                      </a:r>
                    </a:p>
                  </a:txBody>
                  <a:tcPr marL="91452" marR="91452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Demo presentations/sales pitch, business concept, working prototype (small part implemented)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”exam”, demo ready for customer meetings, plan for 2nd period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Presentation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W8</a:t>
                      </a:r>
                    </a:p>
                  </a:txBody>
                  <a:tcPr marL="91452" marR="91452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EXAM WEEK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 MEETINGS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SLUSH Task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713788" cy="1143000"/>
          </a:xfrm>
        </p:spPr>
        <p:txBody>
          <a:bodyPr/>
          <a:lstStyle/>
          <a:p>
            <a:pPr eaLnBrk="1" hangingPunct="1"/>
            <a:r>
              <a:rPr lang="fi-FI" sz="4000" smtClean="0"/>
              <a:t>Agenda 8.9.2010 (</a:t>
            </a:r>
            <a:r>
              <a:rPr lang="fi-FI" sz="2800" smtClean="0"/>
              <a:t>Hämeentie 161, Pylvässali) </a:t>
            </a:r>
            <a:endParaRPr lang="fi-FI" sz="40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27250"/>
            <a:ext cx="8364538" cy="44878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fi-FI" sz="2400" dirty="0" smtClean="0"/>
              <a:t>08:30 </a:t>
            </a:r>
            <a:r>
              <a:rPr lang="fi-FI" sz="2400" dirty="0" err="1" smtClean="0"/>
              <a:t>Gymstat</a:t>
            </a:r>
            <a:endParaRPr lang="fi-FI" sz="2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fi-FI" sz="2400" dirty="0" smtClean="0"/>
              <a:t>09:00 IPR/Kari Salo</a:t>
            </a:r>
            <a:endParaRPr lang="en-US" sz="1600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09:10 Home work presentations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09:30 Case recaps by partner companies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10:10 Group people around the ideas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10:35  Team forming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11:30  Team task: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Pick a name for your team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Roles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strengths and weaknesses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12:00  THE END</a:t>
            </a:r>
          </a:p>
          <a:p>
            <a:pPr marL="457200" lvl="1" indent="0" eaLnBrk="1" hangingPunct="1">
              <a:lnSpc>
                <a:spcPct val="80000"/>
              </a:lnSpc>
              <a:buFontTx/>
              <a:buNone/>
              <a:defRPr/>
            </a:pPr>
            <a:endParaRPr lang="fi-FI" sz="1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58888" y="1268413"/>
            <a:ext cx="6265862" cy="64611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i-FI" dirty="0"/>
              <a:t>TARGET</a:t>
            </a:r>
          </a:p>
          <a:p>
            <a:pPr algn="ctr">
              <a:defRPr/>
            </a:pPr>
            <a:r>
              <a:rPr lang="fi-FI" dirty="0" err="1"/>
              <a:t>Teams</a:t>
            </a:r>
            <a:r>
              <a:rPr lang="fi-FI" dirty="0"/>
              <a:t> </a:t>
            </a:r>
            <a:r>
              <a:rPr lang="fi-FI" dirty="0" err="1"/>
              <a:t>formed</a:t>
            </a:r>
            <a:r>
              <a:rPr lang="fi-FI" dirty="0"/>
              <a:t> </a:t>
            </a:r>
            <a:r>
              <a:rPr lang="fi-FI" dirty="0" err="1"/>
              <a:t>around</a:t>
            </a:r>
            <a:r>
              <a:rPr lang="fi-FI" dirty="0"/>
              <a:t> the </a:t>
            </a:r>
            <a:r>
              <a:rPr lang="fi-FI" dirty="0" err="1"/>
              <a:t>topics</a:t>
            </a:r>
            <a:r>
              <a:rPr lang="fi-FI" dirty="0"/>
              <a:t>, </a:t>
            </a:r>
            <a:r>
              <a:rPr lang="fi-FI" dirty="0" err="1"/>
              <a:t>roles</a:t>
            </a:r>
            <a:r>
              <a:rPr lang="fi-FI" dirty="0"/>
              <a:t> </a:t>
            </a:r>
            <a:r>
              <a:rPr lang="fi-FI" dirty="0" err="1"/>
              <a:t>preliminary</a:t>
            </a:r>
            <a:r>
              <a:rPr lang="fi-FI" dirty="0"/>
              <a:t> </a:t>
            </a:r>
            <a:r>
              <a:rPr lang="fi-FI" dirty="0" err="1"/>
              <a:t>defined</a:t>
            </a:r>
            <a:r>
              <a:rPr lang="fi-FI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507412" cy="1143000"/>
          </a:xfrm>
        </p:spPr>
        <p:txBody>
          <a:bodyPr/>
          <a:lstStyle/>
          <a:p>
            <a:pPr eaLnBrk="1" hangingPunct="1"/>
            <a:r>
              <a:rPr lang="fi-FI" sz="4000" smtClean="0"/>
              <a:t>Agenda 9.9.2010 morning </a:t>
            </a:r>
            <a:br>
              <a:rPr lang="fi-FI" sz="4000" smtClean="0"/>
            </a:br>
            <a:r>
              <a:rPr lang="fi-FI" smtClean="0"/>
              <a:t>(</a:t>
            </a:r>
            <a:r>
              <a:rPr lang="fi-FI" sz="3200" smtClean="0"/>
              <a:t>Hämeentie 161, Pylvässali)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05038"/>
            <a:ext cx="8364538" cy="448786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fi-FI" sz="1800" dirty="0" smtClean="0"/>
              <a:t>08:30 </a:t>
            </a:r>
            <a:r>
              <a:rPr lang="fi-FI" sz="1800" dirty="0" err="1" smtClean="0"/>
              <a:t>Team</a:t>
            </a:r>
            <a:r>
              <a:rPr lang="fi-FI" sz="1800" dirty="0" smtClean="0"/>
              <a:t> </a:t>
            </a:r>
            <a:r>
              <a:rPr lang="fi-FI" sz="1800" dirty="0" err="1" smtClean="0"/>
              <a:t>task</a:t>
            </a:r>
            <a:r>
              <a:rPr lang="fi-FI" sz="1800" dirty="0" smtClean="0"/>
              <a:t>: 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400" dirty="0" smtClean="0"/>
              <a:t>Case </a:t>
            </a:r>
            <a:r>
              <a:rPr lang="fi-FI" sz="1400" dirty="0" err="1" smtClean="0"/>
              <a:t>presentation</a:t>
            </a:r>
            <a:r>
              <a:rPr lang="fi-FI" sz="1400" dirty="0" smtClean="0"/>
              <a:t> </a:t>
            </a:r>
            <a:r>
              <a:rPr lang="fi-FI" sz="1400" dirty="0" err="1" smtClean="0"/>
              <a:t>by</a:t>
            </a:r>
            <a:r>
              <a:rPr lang="fi-FI" sz="1400" dirty="0" smtClean="0"/>
              <a:t> </a:t>
            </a:r>
            <a:r>
              <a:rPr lang="fi-FI" sz="1400" dirty="0" err="1" smtClean="0"/>
              <a:t>partner</a:t>
            </a:r>
            <a:r>
              <a:rPr lang="fi-FI" sz="1400" dirty="0" smtClean="0"/>
              <a:t> </a:t>
            </a:r>
            <a:r>
              <a:rPr lang="fi-FI" sz="1400" dirty="0" err="1" smtClean="0"/>
              <a:t>companies</a:t>
            </a:r>
            <a:r>
              <a:rPr lang="fi-FI" sz="1400" dirty="0" smtClean="0"/>
              <a:t> to </a:t>
            </a:r>
            <a:r>
              <a:rPr lang="fi-FI" sz="1400" dirty="0" err="1" smtClean="0"/>
              <a:t>their</a:t>
            </a:r>
            <a:r>
              <a:rPr lang="fi-FI" sz="1400" dirty="0" smtClean="0"/>
              <a:t> </a:t>
            </a:r>
            <a:r>
              <a:rPr lang="fi-FI" sz="1400" dirty="0" err="1" smtClean="0"/>
              <a:t>teams</a:t>
            </a:r>
            <a:endParaRPr lang="fi-FI" sz="1400" dirty="0" smtClean="0"/>
          </a:p>
          <a:p>
            <a:pPr lvl="1" eaLnBrk="1" hangingPunct="1">
              <a:lnSpc>
                <a:spcPct val="80000"/>
              </a:lnSpc>
            </a:pPr>
            <a:r>
              <a:rPr lang="fi-FI" sz="1400" dirty="0" err="1" smtClean="0"/>
              <a:t>Make</a:t>
            </a:r>
            <a:r>
              <a:rPr lang="fi-FI" sz="1400" dirty="0" smtClean="0"/>
              <a:t> a </a:t>
            </a:r>
            <a:r>
              <a:rPr lang="fi-FI" sz="1400" dirty="0" err="1" smtClean="0"/>
              <a:t>mindmap</a:t>
            </a:r>
            <a:r>
              <a:rPr lang="fi-FI" sz="1400" dirty="0" smtClean="0"/>
              <a:t> of </a:t>
            </a:r>
            <a:r>
              <a:rPr lang="fi-FI" sz="1400" dirty="0" err="1" smtClean="0"/>
              <a:t>your</a:t>
            </a:r>
            <a:r>
              <a:rPr lang="fi-FI" sz="1400" dirty="0" smtClean="0"/>
              <a:t> </a:t>
            </a:r>
            <a:r>
              <a:rPr lang="fi-FI" sz="1400" dirty="0" err="1" smtClean="0"/>
              <a:t>topic</a:t>
            </a:r>
            <a:r>
              <a:rPr lang="fi-FI" sz="1400" dirty="0" smtClean="0"/>
              <a:t> </a:t>
            </a:r>
            <a:r>
              <a:rPr lang="fi-FI" sz="1400" dirty="0" err="1" smtClean="0"/>
              <a:t>based</a:t>
            </a:r>
            <a:r>
              <a:rPr lang="fi-FI" sz="1400" dirty="0" smtClean="0"/>
              <a:t> on the case </a:t>
            </a:r>
            <a:r>
              <a:rPr lang="fi-FI" sz="1400" dirty="0" err="1" smtClean="0"/>
              <a:t>presentation</a:t>
            </a:r>
            <a:endParaRPr lang="fi-FI" sz="1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fi-FI" sz="1800" dirty="0" smtClean="0"/>
              <a:t>09:15 </a:t>
            </a:r>
            <a:r>
              <a:rPr lang="fi-FI" sz="1800" dirty="0" err="1" smtClean="0"/>
              <a:t>Visit</a:t>
            </a:r>
            <a:r>
              <a:rPr lang="fi-FI" sz="1800" dirty="0" smtClean="0"/>
              <a:t> </a:t>
            </a:r>
            <a:r>
              <a:rPr lang="fi-FI" sz="1800" dirty="0" err="1" smtClean="0"/>
              <a:t>two</a:t>
            </a:r>
            <a:r>
              <a:rPr lang="fi-FI" sz="1800" dirty="0" smtClean="0"/>
              <a:t> </a:t>
            </a:r>
            <a:r>
              <a:rPr lang="fi-FI" sz="1800" dirty="0" err="1" smtClean="0"/>
              <a:t>other</a:t>
            </a:r>
            <a:r>
              <a:rPr lang="fi-FI" sz="1800" dirty="0" smtClean="0"/>
              <a:t> </a:t>
            </a:r>
            <a:r>
              <a:rPr lang="fi-FI" sz="1800" dirty="0" err="1" smtClean="0"/>
              <a:t>teams</a:t>
            </a:r>
            <a:r>
              <a:rPr lang="fi-FI" sz="1800" dirty="0" smtClean="0"/>
              <a:t> and </a:t>
            </a:r>
            <a:r>
              <a:rPr lang="fi-FI" sz="1800" dirty="0" err="1" smtClean="0"/>
              <a:t>give</a:t>
            </a:r>
            <a:r>
              <a:rPr lang="fi-FI" sz="1800" dirty="0" smtClean="0"/>
              <a:t> </a:t>
            </a:r>
            <a:r>
              <a:rPr lang="fi-FI" sz="1800" dirty="0" err="1" smtClean="0"/>
              <a:t>comments</a:t>
            </a:r>
            <a:endParaRPr lang="en-US" sz="1200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09:25 Team task: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Update the </a:t>
            </a:r>
            <a:r>
              <a:rPr lang="en-US" sz="1400" dirty="0" err="1" smtClean="0"/>
              <a:t>mindmap</a:t>
            </a:r>
            <a:r>
              <a:rPr lang="en-US" sz="1400" dirty="0" smtClean="0"/>
              <a:t> based on comments (5 min)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Define a shared goal for your team (20 min)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Rules and values (20 min)/</a:t>
            </a:r>
            <a:r>
              <a:rPr lang="en-US" sz="1400" dirty="0" err="1" smtClean="0"/>
              <a:t>Esa</a:t>
            </a:r>
            <a:r>
              <a:rPr lang="en-US" sz="1400" dirty="0" smtClean="0"/>
              <a:t> </a:t>
            </a:r>
            <a:r>
              <a:rPr lang="en-US" sz="1400" dirty="0" err="1" smtClean="0"/>
              <a:t>Eerola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Decide on Communication tools (10 min)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10:20 BREAK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10:40 Team task: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Make a concept flip chart on your idea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11:10  Visit two other teams (not the same ones as previously), give comments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11:30  Team task: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Update your flip chart based on the comments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Create an list of actions you believe you’d have to do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Make preliminary project plan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12:00  LUNCH</a:t>
            </a:r>
          </a:p>
          <a:p>
            <a:pPr lvl="1" eaLnBrk="1" hangingPunct="1">
              <a:lnSpc>
                <a:spcPct val="80000"/>
              </a:lnSpc>
            </a:pPr>
            <a:endParaRPr lang="fi-FI" sz="1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58888" y="1412875"/>
            <a:ext cx="6265862" cy="64611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i-FI" dirty="0"/>
              <a:t>TARGET</a:t>
            </a:r>
          </a:p>
          <a:p>
            <a:pPr algn="ctr">
              <a:defRPr/>
            </a:pPr>
            <a:r>
              <a:rPr lang="fi-FI" dirty="0" err="1"/>
              <a:t>Final</a:t>
            </a:r>
            <a:r>
              <a:rPr lang="fi-FI" dirty="0"/>
              <a:t> </a:t>
            </a:r>
            <a:r>
              <a:rPr lang="fi-FI" dirty="0" err="1"/>
              <a:t>teams</a:t>
            </a:r>
            <a:r>
              <a:rPr lang="fi-FI" dirty="0"/>
              <a:t>, </a:t>
            </a:r>
            <a:r>
              <a:rPr lang="fi-FI" dirty="0" err="1"/>
              <a:t>concept</a:t>
            </a:r>
            <a:r>
              <a:rPr lang="fi-FI" dirty="0"/>
              <a:t> </a:t>
            </a:r>
            <a:r>
              <a:rPr lang="fi-FI" dirty="0" err="1"/>
              <a:t>drafted</a:t>
            </a:r>
            <a:r>
              <a:rPr lang="fi-FI" dirty="0"/>
              <a:t>, </a:t>
            </a:r>
            <a:r>
              <a:rPr lang="fi-FI" dirty="0" err="1"/>
              <a:t>presentation</a:t>
            </a:r>
            <a:r>
              <a:rPr lang="fi-FI" dirty="0"/>
              <a:t> for SG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07413" cy="1143000"/>
          </a:xfrm>
        </p:spPr>
        <p:txBody>
          <a:bodyPr/>
          <a:lstStyle/>
          <a:p>
            <a:pPr eaLnBrk="1" hangingPunct="1"/>
            <a:r>
              <a:rPr lang="fi-FI" sz="4800" smtClean="0"/>
              <a:t>Agenda 9.9.2010 afternoon </a:t>
            </a:r>
            <a:br>
              <a:rPr lang="fi-FI" sz="4800" smtClean="0"/>
            </a:br>
            <a:r>
              <a:rPr lang="fi-FI" sz="4000" smtClean="0"/>
              <a:t>(Hämeentie 161, Pylvässali)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541588"/>
            <a:ext cx="8364538" cy="448786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fi-FI" sz="1800" dirty="0" smtClean="0"/>
              <a:t>12:45 </a:t>
            </a:r>
            <a:r>
              <a:rPr lang="fi-FI" sz="1800" dirty="0" err="1" smtClean="0"/>
              <a:t>Confluence</a:t>
            </a:r>
            <a:r>
              <a:rPr lang="fi-FI" sz="1800" dirty="0" smtClean="0"/>
              <a:t> </a:t>
            </a:r>
            <a:r>
              <a:rPr lang="fi-FI" sz="1800" dirty="0" err="1" smtClean="0"/>
              <a:t>wiki</a:t>
            </a:r>
            <a:r>
              <a:rPr lang="fi-FI" sz="1800" dirty="0" smtClean="0"/>
              <a:t> </a:t>
            </a:r>
            <a:r>
              <a:rPr lang="fi-FI" sz="1800" dirty="0" err="1" smtClean="0"/>
              <a:t>briefing/Merja</a:t>
            </a:r>
            <a:r>
              <a:rPr lang="fi-FI" sz="1800" dirty="0" smtClean="0"/>
              <a:t> Bauters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fi-FI" sz="1800" dirty="0" smtClean="0"/>
              <a:t>13:30 </a:t>
            </a:r>
            <a:r>
              <a:rPr lang="fi-FI" sz="1800" dirty="0" err="1" smtClean="0"/>
              <a:t>Random</a:t>
            </a:r>
            <a:r>
              <a:rPr lang="fi-FI" sz="1800" dirty="0" smtClean="0"/>
              <a:t> </a:t>
            </a:r>
            <a:r>
              <a:rPr lang="fi-FI" sz="1800" dirty="0" err="1" smtClean="0"/>
              <a:t>team(s</a:t>
            </a:r>
            <a:r>
              <a:rPr lang="fi-FI" sz="1800" dirty="0" smtClean="0"/>
              <a:t>) </a:t>
            </a:r>
            <a:r>
              <a:rPr lang="fi-FI" sz="1800" dirty="0" err="1" smtClean="0"/>
              <a:t>will</a:t>
            </a:r>
            <a:r>
              <a:rPr lang="fi-FI" sz="1800" dirty="0" smtClean="0"/>
              <a:t> </a:t>
            </a:r>
            <a:r>
              <a:rPr lang="fi-FI" sz="1800" dirty="0" err="1" smtClean="0"/>
              <a:t>present</a:t>
            </a:r>
            <a:r>
              <a:rPr lang="fi-FI" sz="1800" dirty="0" smtClean="0"/>
              <a:t> </a:t>
            </a:r>
            <a:r>
              <a:rPr lang="fi-FI" sz="1800" dirty="0" err="1" smtClean="0"/>
              <a:t>their</a:t>
            </a:r>
            <a:r>
              <a:rPr lang="fi-FI" sz="1800" dirty="0" smtClean="0"/>
              <a:t> </a:t>
            </a:r>
            <a:r>
              <a:rPr lang="fi-FI" sz="1800" dirty="0" err="1" smtClean="0"/>
              <a:t>work</a:t>
            </a:r>
            <a:r>
              <a:rPr lang="fi-FI" sz="1800" dirty="0" smtClean="0"/>
              <a:t> </a:t>
            </a:r>
            <a:r>
              <a:rPr lang="fi-FI" sz="1800" dirty="0" err="1" smtClean="0"/>
              <a:t>so</a:t>
            </a:r>
            <a:r>
              <a:rPr lang="fi-FI" sz="1800" dirty="0" smtClean="0"/>
              <a:t> </a:t>
            </a:r>
            <a:r>
              <a:rPr lang="fi-FI" sz="1800" dirty="0" err="1" smtClean="0"/>
              <a:t>far</a:t>
            </a:r>
            <a:r>
              <a:rPr lang="fi-FI" sz="1800" dirty="0" smtClean="0"/>
              <a:t> </a:t>
            </a:r>
            <a:endParaRPr lang="fi-FI" sz="1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fi-FI" sz="1800" dirty="0" smtClean="0"/>
              <a:t>14:00 </a:t>
            </a:r>
            <a:r>
              <a:rPr lang="fi-FI" sz="1800" dirty="0" err="1" smtClean="0"/>
              <a:t>Team</a:t>
            </a:r>
            <a:r>
              <a:rPr lang="fi-FI" sz="1800" dirty="0" smtClean="0"/>
              <a:t> </a:t>
            </a:r>
            <a:r>
              <a:rPr lang="fi-FI" sz="1800" dirty="0" err="1" smtClean="0"/>
              <a:t>task</a:t>
            </a:r>
            <a:r>
              <a:rPr lang="fi-FI" sz="1800" dirty="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Finalize concept flip chart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Draft a presentation to SG (team </a:t>
            </a:r>
            <a:r>
              <a:rPr lang="en-US" sz="1400" dirty="0" err="1" smtClean="0"/>
              <a:t>roles+analysis</a:t>
            </a:r>
            <a:r>
              <a:rPr lang="en-US" sz="1400" dirty="0" smtClean="0"/>
              <a:t>, progress report, business idea, application idea, plan, questions to the SG)</a:t>
            </a:r>
            <a:endParaRPr lang="en-US" sz="1200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15:00 Random teams will present the SG presentation drafts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15:30 Team task;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dirty="0" smtClean="0"/>
              <a:t>Finalize SG presentation and get it approved by one of the teachers</a:t>
            </a:r>
            <a:endParaRPr lang="en-US" sz="1800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16:00 CLOSING OF DAY 2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1575" y="1703388"/>
            <a:ext cx="6265863" cy="64611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i-FI" dirty="0"/>
              <a:t>TARGET</a:t>
            </a:r>
          </a:p>
          <a:p>
            <a:pPr algn="ctr">
              <a:defRPr/>
            </a:pPr>
            <a:r>
              <a:rPr lang="fi-FI" dirty="0" err="1"/>
              <a:t>Final</a:t>
            </a:r>
            <a:r>
              <a:rPr lang="fi-FI" dirty="0"/>
              <a:t> </a:t>
            </a:r>
            <a:r>
              <a:rPr lang="fi-FI" dirty="0" err="1"/>
              <a:t>teams</a:t>
            </a:r>
            <a:r>
              <a:rPr lang="fi-FI" dirty="0"/>
              <a:t>, </a:t>
            </a:r>
            <a:r>
              <a:rPr lang="fi-FI" dirty="0" err="1"/>
              <a:t>concept</a:t>
            </a:r>
            <a:r>
              <a:rPr lang="fi-FI" dirty="0"/>
              <a:t> </a:t>
            </a:r>
            <a:r>
              <a:rPr lang="fi-FI" dirty="0" err="1"/>
              <a:t>drafted</a:t>
            </a:r>
            <a:r>
              <a:rPr lang="fi-FI" dirty="0"/>
              <a:t>, </a:t>
            </a:r>
            <a:r>
              <a:rPr lang="fi-FI" dirty="0" err="1"/>
              <a:t>presentation</a:t>
            </a:r>
            <a:r>
              <a:rPr lang="fi-FI" dirty="0"/>
              <a:t> for SG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612</Words>
  <Application>Microsoft Macintosh PowerPoint</Application>
  <PresentationFormat>On-screen Show (4:3)</PresentationFormat>
  <Paragraphs>100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Slide 1</vt:lpstr>
      <vt:lpstr>Application Development Project 2010 (10 ETCS)</vt:lpstr>
      <vt:lpstr>ADP 2010 Proven business case with the developed application </vt:lpstr>
      <vt:lpstr>ADP 2010 Period 1</vt:lpstr>
      <vt:lpstr>Agenda 8.9.2010 (Hämeentie 161, Pylvässali) </vt:lpstr>
      <vt:lpstr>Agenda 9.9.2010 morning  (Hämeentie 161, Pylvässali) </vt:lpstr>
      <vt:lpstr>Agenda 9.9.2010 afternoon  (Hämeentie 161, Pylvässali) </vt:lpstr>
    </vt:vector>
  </TitlesOfParts>
  <Company>EVTEK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ADP10</dc:title>
  <dc:creator>Evtek</dc:creator>
  <cp:lastModifiedBy>Merja Bauters</cp:lastModifiedBy>
  <cp:revision>144</cp:revision>
  <dcterms:created xsi:type="dcterms:W3CDTF">2010-09-08T10:29:10Z</dcterms:created>
  <dcterms:modified xsi:type="dcterms:W3CDTF">2010-09-08T10:29:49Z</dcterms:modified>
</cp:coreProperties>
</file>