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Default Extension="doc" ContentType="application/msword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Default Extension="jpeg" ContentType="image/jpeg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60" r:id="rId2"/>
    <p:sldMasterId id="2147483674" r:id="rId3"/>
    <p:sldMasterId id="2147483686" r:id="rId4"/>
    <p:sldMasterId id="2147483698" r:id="rId5"/>
    <p:sldMasterId id="2147483722" r:id="rId6"/>
    <p:sldMasterId id="2147483734" r:id="rId7"/>
  </p:sldMasterIdLst>
  <p:notesMasterIdLst>
    <p:notesMasterId r:id="rId22"/>
  </p:notesMasterIdLst>
  <p:sldIdLst>
    <p:sldId id="256" r:id="rId8"/>
    <p:sldId id="267" r:id="rId9"/>
    <p:sldId id="278" r:id="rId10"/>
    <p:sldId id="271" r:id="rId11"/>
    <p:sldId id="268" r:id="rId12"/>
    <p:sldId id="258" r:id="rId13"/>
    <p:sldId id="273" r:id="rId14"/>
    <p:sldId id="265" r:id="rId15"/>
    <p:sldId id="264" r:id="rId16"/>
    <p:sldId id="269" r:id="rId17"/>
    <p:sldId id="275" r:id="rId18"/>
    <p:sldId id="274" r:id="rId19"/>
    <p:sldId id="276" r:id="rId20"/>
    <p:sldId id="279" r:id="rId21"/>
  </p:sldIdLst>
  <p:sldSz cx="9144000" cy="6858000" type="screen4x3"/>
  <p:notesSz cx="6794500" cy="9931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88732" autoAdjust="0"/>
  </p:normalViewPr>
  <p:slideViewPr>
    <p:cSldViewPr>
      <p:cViewPr varScale="1">
        <p:scale>
          <a:sx n="62" d="100"/>
          <a:sy n="62" d="100"/>
        </p:scale>
        <p:origin x="-11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C73C107-1DE4-4C9F-87D5-090A35EDF227}" type="datetimeFigureOut">
              <a:rPr lang="en-US"/>
              <a:pPr>
                <a:defRPr/>
              </a:pPr>
              <a:t>09.09.2010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29DF4BD-CF1B-48B1-8FCE-CF16125F93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1D2473D-2F46-4047-BFC8-D0018EA6492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2BB3D-9882-4CDE-8232-2E47E65E0CB9}" type="datetimeFigureOut">
              <a:rPr lang="en-US"/>
              <a:pPr>
                <a:defRPr/>
              </a:pPr>
              <a:t>09.09.2010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A1CFF-4C83-42BB-A6E6-468E33A7DF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2AA0E-D8DD-4187-8945-E2130B247B20}" type="datetimeFigureOut">
              <a:rPr lang="en-US"/>
              <a:pPr>
                <a:defRPr/>
              </a:pPr>
              <a:t>09.09.2010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3B8C4-84B7-42FD-A8A0-29679C3D26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6B4F6-4238-4630-8B91-48667BEFCCC7}" type="datetimeFigureOut">
              <a:rPr lang="en-US"/>
              <a:pPr>
                <a:defRPr/>
              </a:pPr>
              <a:t>09.09.2010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4D16C-F14D-4CAF-A12B-BF98DDDF2E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98438" y="6273800"/>
            <a:ext cx="28098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srgbClr val="FFFFFF"/>
                </a:solidFill>
                <a:latin typeface="+mn-lt"/>
              </a:rPr>
              <a:t>Company Confidential</a:t>
            </a:r>
          </a:p>
        </p:txBody>
      </p: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7529513" y="3151188"/>
            <a:ext cx="1357312" cy="366712"/>
            <a:chOff x="5138" y="1985"/>
            <a:chExt cx="926" cy="231"/>
          </a:xfrm>
        </p:grpSpPr>
        <p:pic>
          <p:nvPicPr>
            <p:cNvPr id="6" name="Picture 6" descr="Logotype_White_33mm300dpi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15" y="2041"/>
              <a:ext cx="74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5138" y="1985"/>
              <a:ext cx="125" cy="231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>
              <a:spAutoFit/>
            </a:bodyPr>
            <a:lstStyle/>
            <a:p>
              <a:pPr eaLnBrk="0" hangingPunct="0">
                <a:spcBef>
                  <a:spcPct val="15000"/>
                </a:spcBef>
                <a:spcAft>
                  <a:spcPct val="15000"/>
                </a:spcAft>
                <a:buClr>
                  <a:srgbClr val="040477"/>
                </a:buClr>
                <a:defRPr/>
              </a:pPr>
              <a:endParaRPr lang="en-US" dirty="0">
                <a:solidFill>
                  <a:srgbClr val="000000"/>
                </a:solidFill>
                <a:latin typeface="+mn-lt"/>
              </a:endParaRPr>
            </a:p>
          </p:txBody>
        </p:sp>
      </p:grpSp>
      <p:sp>
        <p:nvSpPr>
          <p:cNvPr id="1105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1450" y="1574801"/>
            <a:ext cx="6553200" cy="2168525"/>
          </a:xfrm>
        </p:spPr>
        <p:txBody>
          <a:bodyPr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Title Master title style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1708" y="4029075"/>
            <a:ext cx="6553200" cy="1752600"/>
          </a:xfrm>
        </p:spPr>
        <p:txBody>
          <a:bodyPr/>
          <a:lstStyle>
            <a:lvl1pPr marL="0" indent="0">
              <a:buFontTx/>
              <a:buNone/>
              <a:defRPr sz="2800" b="1">
                <a:solidFill>
                  <a:schemeClr val="bg1"/>
                </a:solidFill>
                <a:latin typeface="Nokia Large" pitchFamily="34" charset="0"/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541338" y="6524625"/>
            <a:ext cx="3908425" cy="192088"/>
          </a:xfrm>
        </p:spPr>
        <p:txBody>
          <a:bodyPr/>
          <a:lstStyle>
            <a:lvl1pPr eaLnBrk="1" hangingPunct="1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© 2010 Nokia 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200025" y="6518275"/>
            <a:ext cx="342900" cy="198438"/>
          </a:xfrm>
        </p:spPr>
        <p:txBody>
          <a:bodyPr/>
          <a:lstStyle>
            <a:lvl1pPr eaLnBrk="1" fontAlgn="auto" hangingPunct="1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7C3E1E8-25C7-43B9-9CB5-7F6F63F4CEC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r>
              <a:rPr lang="en-US"/>
              <a:t>© 2010  Nokia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fld id="{B84530D6-0997-4E2F-A144-362A4AAB24D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r>
              <a:rPr lang="en-US"/>
              <a:t>© 2010 Nokia/ Initials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fld id="{6A96E006-FB73-4D53-9E65-FA4DDCB14D6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8777" y="1128713"/>
            <a:ext cx="4331677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131" y="1128713"/>
            <a:ext cx="4333143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r>
              <a:rPr lang="en-US"/>
              <a:t>© 2010 Nokia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fld id="{87B9CD62-532E-4C4F-9429-5122B9E8B6F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r>
              <a:rPr lang="en-US"/>
              <a:t>© 2010 Nokia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fld id="{1C8A1E9E-1C87-4F10-9B39-B16CC40B173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r>
              <a:rPr lang="en-US"/>
              <a:t>© 2010  Nokia 	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fld id="{C09E32F9-35AF-43C6-BFFB-6DB7C6B6CAD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r>
              <a:rPr lang="en-US"/>
              <a:t>© 2010  Nokia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fld id="{4B7E4BAC-69D7-4B41-B461-BA10DDCB5CD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r>
              <a:rPr lang="en-US"/>
              <a:t>© 2008  Nokia 	 V1-Filename.ppt / YYYY-MM-DD / Initials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fld id="{E33D406F-B570-4CA7-B82F-F4F4D098BC1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25ABB-6757-4C47-A0DB-1D15D0E33543}" type="datetimeFigureOut">
              <a:rPr lang="en-US"/>
              <a:pPr>
                <a:defRPr/>
              </a:pPr>
              <a:t>09.09.2010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E6B10-A120-4D7A-A10D-A7373DB3BB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r>
              <a:rPr lang="en-US"/>
              <a:t>© 2008  Nokia 	 V1-Filename.ppt / YYYY-MM-DD / Initials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fld id="{FD855741-DD6F-44F4-B7DF-E63B1E5B727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r>
              <a:rPr lang="en-US"/>
              <a:t>© 2008  Nokia 	 V1-Filename.ppt / YYYY-MM-DD / Initials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fld id="{F1E43EC0-0584-4442-A06A-1B7C3F03B39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"/>
            <a:ext cx="2202474" cy="610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9985" y="1"/>
            <a:ext cx="6471138" cy="610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r>
              <a:rPr lang="en-US"/>
              <a:t>© 2008  Nokia 	 V1-Filename.ppt / YYYY-MM-DD / Initials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fld id="{AC4A9D6C-4299-4526-AD61-0802191A279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985" y="1"/>
            <a:ext cx="8804031" cy="1128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78777" y="1128713"/>
            <a:ext cx="4331677" cy="4972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131" y="1128713"/>
            <a:ext cx="4333143" cy="4972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r>
              <a:rPr lang="en-US"/>
              <a:t>© 2008  Nokia 	 V1-Filename.ppt / YYYY-MM-DD / Initials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fld id="{E65B6CEB-D1FC-4460-A18D-4A60D1220AF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985" y="1"/>
            <a:ext cx="8804031" cy="1128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78777" y="1128713"/>
            <a:ext cx="8805497" cy="497205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r>
              <a:rPr lang="en-US"/>
              <a:t>© 2008  Nokia 	 V1-Filename.ppt / YYYY-MM-DD / Initials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fld id="{1D92670D-DB82-4492-A924-0A6FC610F1A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98438" y="6273800"/>
            <a:ext cx="28098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>
                <a:solidFill>
                  <a:srgbClr val="FFFFFF"/>
                </a:solidFill>
                <a:latin typeface="+mn-lt"/>
              </a:rPr>
              <a:t>Company confidential</a:t>
            </a:r>
          </a:p>
        </p:txBody>
      </p:sp>
      <p:pic>
        <p:nvPicPr>
          <p:cNvPr id="5" name="Picture 6" descr="Logotype_White_n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0300" y="3044825"/>
            <a:ext cx="16637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6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1450" y="1574804"/>
            <a:ext cx="5040923" cy="216852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slide title </a:t>
            </a:r>
          </a:p>
        </p:txBody>
      </p:sp>
      <p:sp>
        <p:nvSpPr>
          <p:cNvPr id="676871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4123" y="3886200"/>
            <a:ext cx="5040923" cy="1752600"/>
          </a:xfrm>
          <a:ln w="9525"/>
        </p:spPr>
        <p:txBody>
          <a:bodyPr lIns="91440" tIns="45720" rIns="91440" bIns="45720"/>
          <a:lstStyle>
            <a:lvl1pPr marL="0" indent="0">
              <a:buFontTx/>
              <a:buNone/>
              <a:defRPr b="1">
                <a:solidFill>
                  <a:schemeClr val="accent2"/>
                </a:solidFill>
                <a:latin typeface="Nokia Large" pitchFamily="34" charset="0"/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78B4B8FB-E36C-4CB6-AF10-B934239551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8D974EE9-D7E5-44A0-8AF7-C6CDDDDAB2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0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423D9D46-AFFE-41E8-A71D-087852CF7B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8780" y="1128713"/>
            <a:ext cx="4331677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132" y="1128713"/>
            <a:ext cx="4333143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44F3EE65-8CC4-4402-AC5C-E23BBF6177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3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3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6989EEB5-2F6B-4F79-9827-0B76CC6D85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2C8C8-C81A-4761-BEF2-19469D6CBB00}" type="datetimeFigureOut">
              <a:rPr lang="en-US"/>
              <a:pPr>
                <a:defRPr/>
              </a:pPr>
              <a:t>09.09.2010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FB6AC-0ACA-4B0C-BCD9-7FB7D237CD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D1369637-2C80-4984-A0C0-7E6E4B5482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0B15D004-F657-4D98-ADC5-FC10E9BDCC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52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CE379207-6722-4416-B46C-3D2EDCA3DE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22720E52-556F-4DF7-A740-32FE82A976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606D5F63-BC16-4F9C-8A3E-E2ABE21ED2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"/>
            <a:ext cx="2202474" cy="610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9985" y="2"/>
            <a:ext cx="6471138" cy="610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8F660C64-43B9-42D8-ABED-05412C990E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7529513" y="3179763"/>
            <a:ext cx="1357312" cy="311150"/>
            <a:chOff x="5138" y="2003"/>
            <a:chExt cx="926" cy="196"/>
          </a:xfrm>
        </p:grpSpPr>
        <p:pic>
          <p:nvPicPr>
            <p:cNvPr id="5" name="Picture 6" descr="Logotype_White_33mm300dpi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15" y="2041"/>
              <a:ext cx="74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5138" y="2003"/>
              <a:ext cx="125" cy="196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>
              <a:spAutoFit/>
            </a:bodyPr>
            <a:lstStyle/>
            <a:p>
              <a:pPr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E40E62"/>
                </a:buClr>
                <a:defRPr/>
              </a:pPr>
              <a:endParaRPr lang="en-US" b="1">
                <a:solidFill>
                  <a:srgbClr val="000000"/>
                </a:solidFill>
                <a:latin typeface="+mn-lt"/>
              </a:endParaRPr>
            </a:p>
          </p:txBody>
        </p:sp>
      </p:grpSp>
      <p:sp>
        <p:nvSpPr>
          <p:cNvPr id="790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1450" y="1574804"/>
            <a:ext cx="6553200" cy="2168525"/>
          </a:xfrm>
        </p:spPr>
        <p:txBody>
          <a:bodyPr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 Master title style</a:t>
            </a:r>
          </a:p>
        </p:txBody>
      </p:sp>
      <p:sp>
        <p:nvSpPr>
          <p:cNvPr id="790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1708" y="4029075"/>
            <a:ext cx="6553200" cy="1752600"/>
          </a:xfrm>
        </p:spPr>
        <p:txBody>
          <a:bodyPr/>
          <a:lstStyle>
            <a:lvl1pPr marL="0" indent="0">
              <a:buFontTx/>
              <a:buNone/>
              <a:defRPr sz="2800" b="1">
                <a:solidFill>
                  <a:schemeClr val="bg1"/>
                </a:solidFill>
                <a:latin typeface="Nokia Large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541338" y="6524625"/>
            <a:ext cx="3908425" cy="192088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200025" y="6518275"/>
            <a:ext cx="342900" cy="198438"/>
          </a:xfrm>
        </p:spPr>
        <p:txBody>
          <a:bodyPr/>
          <a:lstStyle>
            <a:lvl1pPr fontAlgn="auto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BA4878E-7B76-46E0-A0DE-27537C8B76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E0E9A5B0-A684-420F-9514-6B6A409EA2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0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6A7DB15D-ECC1-4977-AD65-33E00860C3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8781" y="1128713"/>
            <a:ext cx="4331677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132" y="1128713"/>
            <a:ext cx="4333143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9CF8A5E5-FCB2-4A67-A828-7FCAC1867C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F16E5-D05E-4B79-8EB0-43FC54C67AAE}" type="datetimeFigureOut">
              <a:rPr lang="en-US"/>
              <a:pPr>
                <a:defRPr/>
              </a:pPr>
              <a:t>09.09.2010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95E54-2BA5-4FFF-8A46-610249BE9E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4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4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9C26EE69-983B-4A9C-A118-1F5BADE1E5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BF5211D0-6724-4A8E-BD27-8BD1053756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637FFBD2-38B6-491A-B8EA-72649CE081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52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BC0D4EAD-DECB-40A9-A367-462A65018E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C4F8E006-B598-42F1-ADE5-8E4E121C80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E26F3148-2AEE-41D8-BE8C-4B80EC4320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"/>
            <a:ext cx="2202474" cy="610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9985" y="2"/>
            <a:ext cx="6471138" cy="610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6B3C26B6-DC2F-4BD6-8455-50D3B51D75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r>
              <a:rPr lang="en-US"/>
              <a:t>© 2009  Nokia 	 © 2008  Nokia 	 V1-Filename.ppt / YYYY-MM-DD / Initials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798A24F9-F39C-4102-B592-A735228A21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r>
              <a:rPr lang="en-US"/>
              <a:t>© 2009  Nokia 	 © 2008  Nokia 	 V1-Filename.ppt / YYYY-MM-DD / Initials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647584AF-89FB-4065-8BF2-55057B8C48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1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r>
              <a:rPr lang="en-US"/>
              <a:t>© 2009  Nokia 	 © 2008  Nokia 	 V1-Filename.ppt / YYYY-MM-DD / Initials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6A4FE656-77FA-4DFE-85C3-B3B6A251AA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A700E-3FB7-4487-9775-93F474D337F8}" type="datetimeFigureOut">
              <a:rPr lang="en-US"/>
              <a:pPr>
                <a:defRPr/>
              </a:pPr>
              <a:t>09.09.2010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BB182-1623-4730-9FC1-5159F3ABC7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8781" y="1128713"/>
            <a:ext cx="4331677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132" y="1128713"/>
            <a:ext cx="4333143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r>
              <a:rPr lang="en-US"/>
              <a:t>© 2009  Nokia 	 © 2008  Nokia 	 V1-Filename.ppt / YYYY-MM-DD / Initials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A44A9B91-F05E-4979-8D91-E0CEC4407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5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5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r>
              <a:rPr lang="en-US"/>
              <a:t>© 2009  Nokia 	 © 2008  Nokia 	 V1-Filename.ppt / YYYY-MM-DD / Initials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89B869B8-EDE3-4D79-9E89-B1343AD2C4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r>
              <a:rPr lang="en-US"/>
              <a:t>© 2009  Nokia 	 © 2008  Nokia 	 V1-Filename.ppt / YYYY-MM-DD / Initials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9BEE8523-7FEC-4477-8575-14AA5C56F4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r>
              <a:rPr lang="en-US"/>
              <a:t>© 2009  Nokia 	 © 2008  Nokia 	 V1-Filename.ppt / YYYY-MM-DD / Initials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ABFAB344-568A-4A4D-8AFE-BBA90FC54A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52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r>
              <a:rPr lang="en-US"/>
              <a:t>© 2009  Nokia 	 © 2008  Nokia 	 V1-Filename.ppt / YYYY-MM-DD / Initials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E3ACBB7F-7424-47F1-B18E-86E6EBF112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r>
              <a:rPr lang="en-US"/>
              <a:t>© 2009  Nokia 	 © 2008  Nokia 	 V1-Filename.ppt / YYYY-MM-DD / Initials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7574AABA-1D07-4955-9659-2174DEBD53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r>
              <a:rPr lang="en-US"/>
              <a:t>© 2009  Nokia 	 © 2008  Nokia 	 V1-Filename.ppt / YYYY-MM-DD / Initials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FA8ACE1C-0741-4EDB-8F86-C1FCB93D28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"/>
            <a:ext cx="2202474" cy="610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9985" y="2"/>
            <a:ext cx="6471138" cy="610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r>
              <a:rPr lang="en-US"/>
              <a:t>© 2009  Nokia 	 © 2008  Nokia 	 V1-Filename.ppt / YYYY-MM-DD / Initials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C657F415-EA0F-4E5F-9308-A2674AAA84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7529513" y="3273425"/>
            <a:ext cx="1355725" cy="311150"/>
            <a:chOff x="5138" y="3987"/>
            <a:chExt cx="925" cy="196"/>
          </a:xfrm>
        </p:grpSpPr>
        <p:pic>
          <p:nvPicPr>
            <p:cNvPr id="5" name="Picture 3" descr="Logotype_RGB_33mm300dpi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14" y="4025"/>
              <a:ext cx="74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5138" y="3987"/>
              <a:ext cx="125" cy="196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>
              <a:spAutoFit/>
            </a:bodyPr>
            <a:lstStyle/>
            <a:p>
              <a:pPr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E40E62"/>
                </a:buClr>
                <a:defRPr/>
              </a:pPr>
              <a:endParaRPr lang="en-US" b="1">
                <a:solidFill>
                  <a:srgbClr val="000000"/>
                </a:solidFill>
                <a:latin typeface="+mn-lt"/>
              </a:endParaRPr>
            </a:p>
          </p:txBody>
        </p:sp>
      </p:grpSp>
      <p:sp>
        <p:nvSpPr>
          <p:cNvPr id="41370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171450" y="1574801"/>
            <a:ext cx="5040923" cy="2168525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3705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181708" y="4029075"/>
            <a:ext cx="5017477" cy="17526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2"/>
                </a:solidFill>
                <a:latin typeface="Nokia Large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41338" y="6524625"/>
            <a:ext cx="3908425" cy="192088"/>
          </a:xfrm>
        </p:spPr>
        <p:txBody>
          <a:bodyPr/>
          <a:lstStyle>
            <a:lvl1pPr>
              <a:defRPr>
                <a:solidFill>
                  <a:srgbClr val="0033CC"/>
                </a:solidFill>
              </a:defRPr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200025" y="6518275"/>
            <a:ext cx="342900" cy="198438"/>
          </a:xfrm>
        </p:spPr>
        <p:txBody>
          <a:bodyPr/>
          <a:lstStyle>
            <a:lvl1pPr fontAlgn="auto">
              <a:defRPr>
                <a:solidFill>
                  <a:srgbClr val="0033CC"/>
                </a:solidFill>
              </a:defRPr>
            </a:lvl1pPr>
          </a:lstStyle>
          <a:p>
            <a:pPr>
              <a:defRPr/>
            </a:pPr>
            <a:fld id="{75572BD4-1A19-4327-B076-86A520CA03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4D81B800-9258-436D-A878-0615BA0CB7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EFCAC-E33E-4D5C-951F-CAB3C64BB262}" type="datetimeFigureOut">
              <a:rPr lang="en-US"/>
              <a:pPr>
                <a:defRPr/>
              </a:pPr>
              <a:t>09.09.2010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F2729-608F-47A8-86D8-72F1B1C5A4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BF7E93CA-1EFC-47D3-B310-CBAF7E192D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8777" y="1128713"/>
            <a:ext cx="4331677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131" y="1128713"/>
            <a:ext cx="4333143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22453F30-76D6-4BC4-92EC-D21E743874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FA064528-139E-4704-82C7-283F6AC18B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A2DAF27E-E1C3-44EE-952E-474B837D2C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3EEC5518-8AD1-42FF-8337-C044E5CD4A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0549A6BA-914F-4FDF-9FFB-4FABF19362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07663B49-7858-4A4D-9FD1-4793557C90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6771D04A-243E-4C81-9168-BC290C9C63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"/>
            <a:ext cx="2202474" cy="610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9985" y="1"/>
            <a:ext cx="6471138" cy="610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defRPr/>
            </a:lvl1pPr>
          </a:lstStyle>
          <a:p>
            <a:pPr>
              <a:defRPr/>
            </a:pPr>
            <a:fld id="{24B2A731-CC8D-4E58-9FC7-53DBA036A0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 r="-3788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83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71451" y="1574801"/>
            <a:ext cx="5040923" cy="2168525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Title Master title style</a:t>
            </a:r>
          </a:p>
        </p:txBody>
      </p:sp>
      <p:sp>
        <p:nvSpPr>
          <p:cNvPr id="50483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1708" y="4029075"/>
            <a:ext cx="5017477" cy="17526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2"/>
                </a:solidFill>
                <a:latin typeface="Nokia Large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r>
              <a:rPr lang="en-US"/>
              <a:t>© 2009  Nokia 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fld id="{A4AA6F6A-5026-4A64-B49C-5726107E22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97B7E-E3B7-46DA-9362-CCF7AFFD3DE7}" type="datetimeFigureOut">
              <a:rPr lang="en-US"/>
              <a:pPr>
                <a:defRPr/>
              </a:pPr>
              <a:t>09.09.2010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06E2A-CE96-4B66-B759-11C79FFF07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r>
              <a:rPr lang="en-US"/>
              <a:t>© 2009  Nokia 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fld id="{0DB8EA31-5EB2-481E-85F3-A85C1895A8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wipe dir="d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r>
              <a:rPr lang="en-US"/>
              <a:t>© 2009  Nokia 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fld id="{BB35FC56-AA96-4EC5-9EF4-D0180B914D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wipe dir="d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8777" y="1295400"/>
            <a:ext cx="4331677" cy="4805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131" y="1295400"/>
            <a:ext cx="4333143" cy="4805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r>
              <a:rPr lang="en-US"/>
              <a:t>© 2009  Nokia 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fld id="{272E37B4-8A4A-4CCE-A8DA-4CD3C262A8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wipe dir="d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r>
              <a:rPr lang="en-US"/>
              <a:t>© 2009  Nokia </a:t>
            </a: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fld id="{0D23196D-8F30-467D-8344-FF74DCB9C2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wipe dir="d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r>
              <a:rPr lang="en-US"/>
              <a:t>© 2009  Nokia 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fld id="{1166EAC5-E721-4BCD-81A0-F1010716ED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wipe dir="d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r>
              <a:rPr lang="en-US"/>
              <a:t>© 2009  Nokia </a:t>
            </a: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fld id="{4AB8F9E9-C740-4C43-9841-433CFC5EEC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wipe dir="d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r>
              <a:rPr lang="en-US"/>
              <a:t>© 2009  Nokia 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fld id="{5AEA141F-732C-4C69-8131-53E47DE955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wipe dir="d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r>
              <a:rPr lang="en-US"/>
              <a:t>© 2009  Nokia 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fld id="{5410C104-94CD-4D48-A7E9-D6B7C8E686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wipe dir="d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r>
              <a:rPr lang="en-US"/>
              <a:t>© 2009  Nokia 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fld id="{D03519FB-C0E1-481B-BB05-6D3960082D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wipe dir="d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58751"/>
            <a:ext cx="2202474" cy="59420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9985" y="158751"/>
            <a:ext cx="6471138" cy="59420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r>
              <a:rPr lang="en-US"/>
              <a:t>© 2009  Nokia 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defRPr/>
            </a:lvl1pPr>
          </a:lstStyle>
          <a:p>
            <a:pPr>
              <a:defRPr/>
            </a:pPr>
            <a:fld id="{EBD591C5-DE10-4811-9D80-17E0EC2CB5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28774-E8B5-4094-B05B-31DB659BEF71}" type="datetimeFigureOut">
              <a:rPr lang="en-US"/>
              <a:pPr>
                <a:defRPr/>
              </a:pPr>
              <a:t>09.09.2010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78CEB-BFE8-4056-9984-EAC315B8CE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038A2-DEC0-4F39-9815-EE67D6FB2D57}" type="datetimeFigureOut">
              <a:rPr lang="en-US"/>
              <a:pPr>
                <a:defRPr/>
              </a:pPr>
              <a:t>09.09.2010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D2015-B507-4F40-9F4C-509A8A9C9C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ED4C1F8-671A-4A16-A547-002EF2BAF316}" type="datetimeFigureOut">
              <a:rPr lang="en-US"/>
              <a:pPr>
                <a:defRPr/>
              </a:pPr>
              <a:t>09.09.2010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8EDBCB7-16CE-4717-A4F7-6DFCB1AB20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0" r:id="rId1"/>
    <p:sldLayoutId id="2147484131" r:id="rId2"/>
    <p:sldLayoutId id="2147484132" r:id="rId3"/>
    <p:sldLayoutId id="2147484133" r:id="rId4"/>
    <p:sldLayoutId id="2147484134" r:id="rId5"/>
    <p:sldLayoutId id="2147484135" r:id="rId6"/>
    <p:sldLayoutId id="2147484136" r:id="rId7"/>
    <p:sldLayoutId id="2147484137" r:id="rId8"/>
    <p:sldLayoutId id="2147484138" r:id="rId9"/>
    <p:sldLayoutId id="2147484139" r:id="rId10"/>
    <p:sldLayoutId id="21474841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9863" y="0"/>
            <a:ext cx="8804275" cy="1128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128713"/>
            <a:ext cx="8804275" cy="49720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Nokia PowerPoint 2008 Template, A4 </a:t>
            </a:r>
            <a:br>
              <a:rPr lang="en-GB" smtClean="0"/>
            </a:br>
            <a:r>
              <a:rPr lang="en-GB" smtClean="0"/>
              <a:t>Title font: Nokia Large bold 32 pt</a:t>
            </a:r>
            <a:br>
              <a:rPr lang="en-GB" smtClean="0"/>
            </a:br>
            <a:r>
              <a:rPr lang="en-GB" smtClean="0"/>
              <a:t>Copy font: Nokia Sans Wide 20 pt (regular, bold or italic)</a:t>
            </a:r>
          </a:p>
          <a:p>
            <a:pPr lvl="0"/>
            <a:r>
              <a:rPr lang="en-GB" smtClean="0"/>
              <a:t>1st Level Bullet</a:t>
            </a:r>
          </a:p>
          <a:p>
            <a:pPr lvl="1"/>
            <a:r>
              <a:rPr lang="en-GB" smtClean="0"/>
              <a:t>2nd Level Bullet (size: 18 pt)</a:t>
            </a:r>
          </a:p>
          <a:p>
            <a:pPr lvl="2"/>
            <a:r>
              <a:rPr lang="en-GB" smtClean="0"/>
              <a:t>3rd Level Bullet (size: 16 pt)</a:t>
            </a:r>
          </a:p>
          <a:p>
            <a:pPr lvl="3"/>
            <a:r>
              <a:rPr lang="en-GB" smtClean="0"/>
              <a:t>4th Level Bullet (size: 14 pt)</a:t>
            </a:r>
          </a:p>
          <a:p>
            <a:pPr lvl="0"/>
            <a:r>
              <a:rPr lang="en-GB" smtClean="0"/>
              <a:t>Footer (font: Nokia Sans Wide, 8 pt):</a:t>
            </a:r>
            <a:br>
              <a:rPr lang="en-GB" smtClean="0"/>
            </a:br>
            <a:r>
              <a:rPr lang="en-GB" smtClean="0"/>
              <a:t>“©2008 Nokia   V1 Filename .ppt / yyyy-mm-dd / Initials” is set via “Insert” menu / “Slide number”– NOT via SLIDE MASTER</a:t>
            </a:r>
          </a:p>
          <a:p>
            <a:pPr lvl="0"/>
            <a:r>
              <a:rPr lang="en-GB" smtClean="0"/>
              <a:t>Nokia PowerPoint presentations should always be marked with the appropriate level of confidentiality: Company Confidential (default), Confidential or Secret. More info from Corporate Security web.</a:t>
            </a:r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4825" y="6524625"/>
            <a:ext cx="3910013" cy="19208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800" noProof="1">
                <a:solidFill>
                  <a:srgbClr val="000000"/>
                </a:solidFill>
                <a:latin typeface="Nokia Sans Wide" pitchFamily="34" charset="0"/>
              </a:defRPr>
            </a:lvl1pPr>
          </a:lstStyle>
          <a:p>
            <a:pPr>
              <a:defRPr/>
            </a:pPr>
            <a:r>
              <a:rPr lang="en-US"/>
              <a:t>© 2008  Nokia 	 V1-Filename.ppt / YYYY-MM-DD / Initials</a:t>
            </a:r>
          </a:p>
        </p:txBody>
      </p:sp>
      <p:sp>
        <p:nvSpPr>
          <p:cNvPr id="109573" name="Text Box 5"/>
          <p:cNvSpPr txBox="1">
            <a:spLocks noChangeArrowheads="1"/>
          </p:cNvSpPr>
          <p:nvPr/>
        </p:nvSpPr>
        <p:spPr bwMode="auto">
          <a:xfrm>
            <a:off x="198438" y="6273800"/>
            <a:ext cx="28098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srgbClr val="000000"/>
                </a:solidFill>
                <a:latin typeface="+mn-lt"/>
              </a:rPr>
              <a:t>Company Confidential</a:t>
            </a:r>
          </a:p>
        </p:txBody>
      </p:sp>
      <p:grpSp>
        <p:nvGrpSpPr>
          <p:cNvPr id="2054" name="Group 11"/>
          <p:cNvGrpSpPr>
            <a:grpSpLocks/>
          </p:cNvGrpSpPr>
          <p:nvPr/>
        </p:nvGrpSpPr>
        <p:grpSpPr bwMode="auto">
          <a:xfrm>
            <a:off x="7529513" y="6300788"/>
            <a:ext cx="1355725" cy="366712"/>
            <a:chOff x="5138" y="3969"/>
            <a:chExt cx="925" cy="231"/>
          </a:xfrm>
        </p:grpSpPr>
        <p:pic>
          <p:nvPicPr>
            <p:cNvPr id="2056" name="Picture 8" descr="Logotype_RGB_33mm300dpi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5314" y="4025"/>
              <a:ext cx="74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9577" name="Rectangle 9"/>
            <p:cNvSpPr>
              <a:spLocks noChangeArrowheads="1"/>
            </p:cNvSpPr>
            <p:nvPr userDrawn="1"/>
          </p:nvSpPr>
          <p:spPr bwMode="auto">
            <a:xfrm>
              <a:off x="5138" y="3969"/>
              <a:ext cx="125" cy="231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>
              <a:spAutoFit/>
            </a:bodyPr>
            <a:lstStyle/>
            <a:p>
              <a:pPr eaLnBrk="0" hangingPunct="0">
                <a:spcBef>
                  <a:spcPct val="15000"/>
                </a:spcBef>
                <a:spcAft>
                  <a:spcPct val="15000"/>
                </a:spcAft>
                <a:buClr>
                  <a:srgbClr val="040477"/>
                </a:buClr>
                <a:defRPr/>
              </a:pPr>
              <a:endParaRPr lang="en-US" dirty="0">
                <a:solidFill>
                  <a:srgbClr val="000000"/>
                </a:solidFill>
                <a:latin typeface="+mn-lt"/>
              </a:endParaRPr>
            </a:p>
          </p:txBody>
        </p:sp>
      </p:grpSp>
      <p:sp>
        <p:nvSpPr>
          <p:cNvPr id="10958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63513" y="6518275"/>
            <a:ext cx="34448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spcAft>
                <a:spcPct val="0"/>
              </a:spcAft>
              <a:buClrTx/>
              <a:defRPr sz="8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96985B17-85C6-4585-825B-06CB2B21D9A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2" r:id="rId1"/>
    <p:sldLayoutId id="2147484153" r:id="rId2"/>
    <p:sldLayoutId id="2147484154" r:id="rId3"/>
    <p:sldLayoutId id="2147484155" r:id="rId4"/>
    <p:sldLayoutId id="2147484156" r:id="rId5"/>
    <p:sldLayoutId id="2147484157" r:id="rId6"/>
    <p:sldLayoutId id="2147484158" r:id="rId7"/>
    <p:sldLayoutId id="2147484159" r:id="rId8"/>
    <p:sldLayoutId id="2147484160" r:id="rId9"/>
    <p:sldLayoutId id="2147484161" r:id="rId10"/>
    <p:sldLayoutId id="2147484162" r:id="rId11"/>
    <p:sldLayoutId id="2147484163" r:id="rId12"/>
    <p:sldLayoutId id="2147484164" r:id="rId13"/>
  </p:sldLayoutIdLst>
  <p:transition/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9pPr>
    </p:titleStyle>
    <p:bodyStyle>
      <a:lvl1pPr marL="192088" indent="-192088" algn="l" defTabSz="762000" rtl="0" eaLnBrk="0" fontAlgn="base" hangingPunct="0">
        <a:spcBef>
          <a:spcPct val="15000"/>
        </a:spcBef>
        <a:spcAft>
          <a:spcPct val="1500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66750" indent="-195263" algn="l" defTabSz="762000" rtl="0" eaLnBrk="0" fontAlgn="base" hangingPunct="0">
        <a:spcBef>
          <a:spcPct val="15000"/>
        </a:spcBef>
        <a:spcAft>
          <a:spcPct val="15000"/>
        </a:spcAft>
        <a:buClr>
          <a:schemeClr val="tx2"/>
        </a:buClr>
        <a:buChar char="•"/>
        <a:defRPr>
          <a:solidFill>
            <a:schemeClr val="tx1"/>
          </a:solidFill>
          <a:latin typeface="+mn-lt"/>
        </a:defRPr>
      </a:lvl2pPr>
      <a:lvl3pPr marL="1147763" indent="-195263" algn="l" defTabSz="762000" rtl="0" eaLnBrk="0" fontAlgn="base" hangingPunct="0">
        <a:spcBef>
          <a:spcPct val="15000"/>
        </a:spcBef>
        <a:spcAft>
          <a:spcPct val="15000"/>
        </a:spcAft>
        <a:buClr>
          <a:schemeClr val="tx2"/>
        </a:buClr>
        <a:buChar char="•"/>
        <a:defRPr sz="1600">
          <a:solidFill>
            <a:schemeClr val="tx1"/>
          </a:solidFill>
          <a:latin typeface="+mn-lt"/>
        </a:defRPr>
      </a:lvl3pPr>
      <a:lvl4pPr marL="1712913" indent="-185738" algn="l" defTabSz="762000" rtl="0" eaLnBrk="0" fontAlgn="base" hangingPunct="0">
        <a:spcBef>
          <a:spcPct val="15000"/>
        </a:spcBef>
        <a:spcAft>
          <a:spcPct val="15000"/>
        </a:spcAft>
        <a:buClr>
          <a:schemeClr val="tx2"/>
        </a:buClr>
        <a:buChar char="•"/>
        <a:defRPr sz="1400">
          <a:solidFill>
            <a:schemeClr val="tx1"/>
          </a:solidFill>
          <a:latin typeface="+mn-lt"/>
        </a:defRPr>
      </a:lvl4pPr>
      <a:lvl5pPr marL="2193925" indent="-188913" algn="l" defTabSz="762000" rtl="0" eaLnBrk="0" fontAlgn="base" hangingPunct="0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5pPr>
      <a:lvl6pPr marL="2651125" indent="-188913" algn="l" defTabSz="762000" rtl="0" eaLnBrk="0" fontAlgn="base" hangingPunct="0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6pPr>
      <a:lvl7pPr marL="3108325" indent="-188913" algn="l" defTabSz="762000" rtl="0" eaLnBrk="0" fontAlgn="base" hangingPunct="0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7pPr>
      <a:lvl8pPr marL="3565525" indent="-188913" algn="l" defTabSz="762000" rtl="0" eaLnBrk="0" fontAlgn="base" hangingPunct="0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8pPr>
      <a:lvl9pPr marL="4022725" indent="-188913" algn="l" defTabSz="762000" rtl="0" eaLnBrk="0" fontAlgn="base" hangingPunct="0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9863" y="0"/>
            <a:ext cx="8804275" cy="1128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128713"/>
            <a:ext cx="8804275" cy="49720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Nokia PowerPoint 2008 Template, A4 </a:t>
            </a:r>
            <a:br>
              <a:rPr lang="en-US" smtClean="0"/>
            </a:br>
            <a:r>
              <a:rPr lang="en-US" smtClean="0"/>
              <a:t>Title font: Nokia Large 32 pt</a:t>
            </a:r>
            <a:br>
              <a:rPr lang="en-US" smtClean="0"/>
            </a:br>
            <a:r>
              <a:rPr lang="en-US" smtClean="0"/>
              <a:t>Copy font: Nokia Sans Wide 20 pt (regular, bold or italic)</a:t>
            </a:r>
          </a:p>
          <a:p>
            <a:pPr lvl="0"/>
            <a:r>
              <a:rPr lang="en-US" smtClean="0"/>
              <a:t>1st Level Bullet</a:t>
            </a:r>
          </a:p>
          <a:p>
            <a:pPr lvl="1"/>
            <a:r>
              <a:rPr lang="en-US" smtClean="0"/>
              <a:t>2nd Level Bullet (size: 18 pt)</a:t>
            </a:r>
          </a:p>
          <a:p>
            <a:pPr lvl="2"/>
            <a:r>
              <a:rPr lang="en-US" smtClean="0"/>
              <a:t>3rd Level Bullet (size: 16 pt)</a:t>
            </a:r>
          </a:p>
          <a:p>
            <a:pPr lvl="3"/>
            <a:r>
              <a:rPr lang="en-US" smtClean="0"/>
              <a:t>4th Level Bullet (size: 14 pt)</a:t>
            </a:r>
          </a:p>
          <a:p>
            <a:pPr lvl="0"/>
            <a:r>
              <a:rPr lang="en-US" smtClean="0"/>
              <a:t>Footer (font: Nokia Sans Wide, 8 pt):</a:t>
            </a:r>
            <a:br>
              <a:rPr lang="en-US" smtClean="0"/>
            </a:br>
            <a:r>
              <a:rPr lang="en-US" smtClean="0"/>
              <a:t>“©2009 Nokia   V1 Filename .ppt / yyyy-mm-dd / Initials” is set via “Insert” menu / “Slide number”– NOT via SLIDE MASTER</a:t>
            </a:r>
          </a:p>
          <a:p>
            <a:pPr lvl="0"/>
            <a:r>
              <a:rPr lang="en-US" smtClean="0"/>
              <a:t>Nokia PowerPoint presentations should always be marked with the appropriate level of confidentiality: Company Confidential (default), Confidential or Secret. More info from Corporate Security web.</a:t>
            </a:r>
          </a:p>
        </p:txBody>
      </p:sp>
      <p:pic>
        <p:nvPicPr>
          <p:cNvPr id="3076" name="Picture 4" descr="Logotype_White_new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480300" y="6089650"/>
            <a:ext cx="16637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41338" y="6524625"/>
            <a:ext cx="3908425" cy="19208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800" noProof="1">
                <a:solidFill>
                  <a:srgbClr val="FFFFFF"/>
                </a:solidFill>
                <a:latin typeface="Nokia Sans Wide" pitchFamily="34" charset="0"/>
              </a:defRPr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675846" name="Text Box 6"/>
          <p:cNvSpPr txBox="1">
            <a:spLocks noChangeArrowheads="1"/>
          </p:cNvSpPr>
          <p:nvPr/>
        </p:nvSpPr>
        <p:spPr bwMode="auto">
          <a:xfrm>
            <a:off x="198438" y="6273800"/>
            <a:ext cx="28098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>
                <a:solidFill>
                  <a:srgbClr val="FFFFFF"/>
                </a:solidFill>
                <a:latin typeface="+mn-lt"/>
              </a:rPr>
              <a:t>Confidential</a:t>
            </a:r>
          </a:p>
        </p:txBody>
      </p:sp>
      <p:sp>
        <p:nvSpPr>
          <p:cNvPr id="6758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00025" y="6518275"/>
            <a:ext cx="342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defRPr sz="800" b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5814C840-5E47-4462-9F0E-78A485184F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  <p:sldLayoutId id="2147484175" r:id="rId11"/>
  </p:sldLayoutIdLst>
  <p:transition advClick="0"/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Nokia Larg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Nokia Larg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Nokia Larg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Nokia Larg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Nokia Larg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Nokia Larg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Nokia Larg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Nokia Large" pitchFamily="34" charset="0"/>
        </a:defRPr>
      </a:lvl9pPr>
    </p:titleStyle>
    <p:bodyStyle>
      <a:lvl1pPr marL="192088" indent="-192088" algn="l" defTabSz="762000" rtl="0" eaLnBrk="0" fontAlgn="base" hangingPunct="0">
        <a:spcBef>
          <a:spcPct val="15000"/>
        </a:spcBef>
        <a:spcAft>
          <a:spcPct val="15000"/>
        </a:spcAft>
        <a:buClr>
          <a:schemeClr val="accent2"/>
        </a:buClr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666750" indent="-195263" algn="l" defTabSz="762000" rtl="0" eaLnBrk="0" fontAlgn="base" hangingPunct="0">
        <a:spcBef>
          <a:spcPct val="15000"/>
        </a:spcBef>
        <a:spcAft>
          <a:spcPct val="15000"/>
        </a:spcAft>
        <a:buClr>
          <a:schemeClr val="accent2"/>
        </a:buClr>
        <a:buChar char="•"/>
        <a:defRPr>
          <a:solidFill>
            <a:schemeClr val="bg1"/>
          </a:solidFill>
          <a:latin typeface="+mn-lt"/>
        </a:defRPr>
      </a:lvl2pPr>
      <a:lvl3pPr marL="1147763" indent="-195263" algn="l" defTabSz="762000" rtl="0" eaLnBrk="0" fontAlgn="base" hangingPunct="0">
        <a:spcBef>
          <a:spcPct val="15000"/>
        </a:spcBef>
        <a:spcAft>
          <a:spcPct val="15000"/>
        </a:spcAft>
        <a:buClr>
          <a:schemeClr val="accent2"/>
        </a:buClr>
        <a:buChar char="•"/>
        <a:defRPr sz="1600">
          <a:solidFill>
            <a:schemeClr val="bg1"/>
          </a:solidFill>
          <a:latin typeface="+mn-lt"/>
        </a:defRPr>
      </a:lvl3pPr>
      <a:lvl4pPr marL="1712913" indent="-185738" algn="l" defTabSz="762000" rtl="0" eaLnBrk="0" fontAlgn="base" hangingPunct="0">
        <a:spcBef>
          <a:spcPct val="15000"/>
        </a:spcBef>
        <a:spcAft>
          <a:spcPct val="15000"/>
        </a:spcAft>
        <a:buClr>
          <a:schemeClr val="accent2"/>
        </a:buClr>
        <a:buChar char="•"/>
        <a:defRPr sz="1400">
          <a:solidFill>
            <a:schemeClr val="bg1"/>
          </a:solidFill>
          <a:latin typeface="+mn-lt"/>
        </a:defRPr>
      </a:lvl4pPr>
      <a:lvl5pPr marL="2193925" indent="-188913" algn="l" defTabSz="762000" rtl="0" eaLnBrk="0" fontAlgn="base" hangingPunct="0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5pPr>
      <a:lvl6pPr marL="2651125" indent="-188913" algn="l" defTabSz="762000" rtl="0" fontAlgn="base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6pPr>
      <a:lvl7pPr marL="3108325" indent="-188913" algn="l" defTabSz="762000" rtl="0" fontAlgn="base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7pPr>
      <a:lvl8pPr marL="3565525" indent="-188913" algn="l" defTabSz="762000" rtl="0" fontAlgn="base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8pPr>
      <a:lvl9pPr marL="4022725" indent="-188913" algn="l" defTabSz="762000" rtl="0" fontAlgn="base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9863" y="0"/>
            <a:ext cx="8804275" cy="1128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128713"/>
            <a:ext cx="8804275" cy="49720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Nokia PowerPoint 2008 Template, A4 </a:t>
            </a:r>
            <a:br>
              <a:rPr lang="en-US" smtClean="0"/>
            </a:br>
            <a:r>
              <a:rPr lang="en-US" smtClean="0"/>
              <a:t>Title font: Nokia Large bold 32 pt</a:t>
            </a:r>
            <a:br>
              <a:rPr lang="en-US" smtClean="0"/>
            </a:br>
            <a:r>
              <a:rPr lang="en-US" smtClean="0"/>
              <a:t>Copy font: Nokia Sans Wide 20 pt (regular, bold or italic)</a:t>
            </a:r>
          </a:p>
          <a:p>
            <a:pPr lvl="0"/>
            <a:r>
              <a:rPr lang="en-US" smtClean="0"/>
              <a:t>1st Level Bullet</a:t>
            </a:r>
          </a:p>
          <a:p>
            <a:pPr lvl="1"/>
            <a:r>
              <a:rPr lang="en-US" smtClean="0"/>
              <a:t>2nd Level Bullet (size: 18 pt)</a:t>
            </a:r>
          </a:p>
          <a:p>
            <a:pPr lvl="2"/>
            <a:r>
              <a:rPr lang="en-US" smtClean="0"/>
              <a:t>3rd Level Bullet (size: 16 pt)</a:t>
            </a:r>
          </a:p>
          <a:p>
            <a:pPr lvl="3"/>
            <a:r>
              <a:rPr lang="en-US" smtClean="0"/>
              <a:t>4th Level Bullet (size: 14 pt)</a:t>
            </a:r>
          </a:p>
          <a:p>
            <a:pPr lvl="0"/>
            <a:r>
              <a:rPr lang="en-US" smtClean="0"/>
              <a:t>Footer (font: Nokia Sans Wide, 8 pt):</a:t>
            </a:r>
            <a:br>
              <a:rPr lang="en-US" smtClean="0"/>
            </a:br>
            <a:r>
              <a:rPr lang="en-US" smtClean="0"/>
              <a:t>“©2008 Nokia   V1 Filename .ppt / yyyy-mm-dd / Initials” is set via “Insert” menu / “Slide number”– NOT via SLIDE MASTER</a:t>
            </a:r>
          </a:p>
          <a:p>
            <a:pPr lvl="0"/>
            <a:r>
              <a:rPr lang="en-US" smtClean="0"/>
              <a:t>Nokia PowerPoint presentations should always be marked with the appropriate level of confidentiality: Company Confidential (default), Confidential or Secret. More info from Corporate Security web.</a:t>
            </a:r>
          </a:p>
        </p:txBody>
      </p:sp>
      <p:sp>
        <p:nvSpPr>
          <p:cNvPr id="78950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4825" y="6524625"/>
            <a:ext cx="3910013" cy="19208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800" noProof="1">
                <a:solidFill>
                  <a:srgbClr val="000000"/>
                </a:solidFill>
                <a:latin typeface="Nokia Sans Wide" pitchFamily="34" charset="0"/>
              </a:defRPr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sp>
        <p:nvSpPr>
          <p:cNvPr id="78950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63513" y="6518275"/>
            <a:ext cx="34448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defRPr sz="800" b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4405CC4C-316E-4A5A-B7A0-5A8361220D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4102" name="Group 6"/>
          <p:cNvGrpSpPr>
            <a:grpSpLocks/>
          </p:cNvGrpSpPr>
          <p:nvPr userDrawn="1"/>
        </p:nvGrpSpPr>
        <p:grpSpPr bwMode="auto">
          <a:xfrm>
            <a:off x="7529513" y="6329363"/>
            <a:ext cx="1357312" cy="311150"/>
            <a:chOff x="5138" y="2003"/>
            <a:chExt cx="926" cy="196"/>
          </a:xfrm>
        </p:grpSpPr>
        <p:pic>
          <p:nvPicPr>
            <p:cNvPr id="4103" name="Picture 7" descr="Logotype_White_33mm300dpi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5315" y="2041"/>
              <a:ext cx="74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89512" name="Rectangle 8"/>
            <p:cNvSpPr>
              <a:spLocks noChangeArrowheads="1"/>
            </p:cNvSpPr>
            <p:nvPr/>
          </p:nvSpPr>
          <p:spPr bwMode="auto">
            <a:xfrm>
              <a:off x="5138" y="2003"/>
              <a:ext cx="125" cy="196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>
              <a:spAutoFit/>
            </a:bodyPr>
            <a:lstStyle/>
            <a:p>
              <a:pPr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E40E62"/>
                </a:buClr>
                <a:defRPr/>
              </a:pPr>
              <a:endParaRPr lang="en-US" b="1">
                <a:solidFill>
                  <a:srgbClr val="000000"/>
                </a:solidFill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6" r:id="rId1"/>
    <p:sldLayoutId id="2147484177" r:id="rId2"/>
    <p:sldLayoutId id="2147484178" r:id="rId3"/>
    <p:sldLayoutId id="2147484179" r:id="rId4"/>
    <p:sldLayoutId id="2147484180" r:id="rId5"/>
    <p:sldLayoutId id="2147484181" r:id="rId6"/>
    <p:sldLayoutId id="2147484182" r:id="rId7"/>
    <p:sldLayoutId id="2147484183" r:id="rId8"/>
    <p:sldLayoutId id="2147484184" r:id="rId9"/>
    <p:sldLayoutId id="2147484185" r:id="rId10"/>
    <p:sldLayoutId id="2147484186" r:id="rId11"/>
  </p:sldLayoutIdLst>
  <p:transition advClick="0"/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9pPr>
    </p:titleStyle>
    <p:bodyStyle>
      <a:lvl1pPr marL="192088" indent="-192088" algn="l" defTabSz="762000" rtl="0" eaLnBrk="0" fontAlgn="base" hangingPunct="0">
        <a:spcBef>
          <a:spcPct val="15000"/>
        </a:spcBef>
        <a:spcAft>
          <a:spcPct val="1500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66750" indent="-195263" algn="l" defTabSz="762000" rtl="0" eaLnBrk="0" fontAlgn="base" hangingPunct="0">
        <a:spcBef>
          <a:spcPct val="15000"/>
        </a:spcBef>
        <a:spcAft>
          <a:spcPct val="15000"/>
        </a:spcAft>
        <a:buClr>
          <a:schemeClr val="tx2"/>
        </a:buClr>
        <a:buChar char="•"/>
        <a:defRPr>
          <a:solidFill>
            <a:schemeClr val="tx1"/>
          </a:solidFill>
          <a:latin typeface="+mn-lt"/>
        </a:defRPr>
      </a:lvl2pPr>
      <a:lvl3pPr marL="1147763" indent="-195263" algn="l" defTabSz="762000" rtl="0" eaLnBrk="0" fontAlgn="base" hangingPunct="0">
        <a:spcBef>
          <a:spcPct val="15000"/>
        </a:spcBef>
        <a:spcAft>
          <a:spcPct val="15000"/>
        </a:spcAft>
        <a:buClr>
          <a:schemeClr val="tx2"/>
        </a:buClr>
        <a:buChar char="•"/>
        <a:defRPr sz="1600">
          <a:solidFill>
            <a:schemeClr val="tx1"/>
          </a:solidFill>
          <a:latin typeface="+mn-lt"/>
        </a:defRPr>
      </a:lvl3pPr>
      <a:lvl4pPr marL="1712913" indent="-185738" algn="l" defTabSz="762000" rtl="0" eaLnBrk="0" fontAlgn="base" hangingPunct="0">
        <a:spcBef>
          <a:spcPct val="15000"/>
        </a:spcBef>
        <a:spcAft>
          <a:spcPct val="15000"/>
        </a:spcAft>
        <a:buClr>
          <a:schemeClr val="tx2"/>
        </a:buClr>
        <a:buChar char="•"/>
        <a:defRPr sz="1400">
          <a:solidFill>
            <a:schemeClr val="tx1"/>
          </a:solidFill>
          <a:latin typeface="+mn-lt"/>
        </a:defRPr>
      </a:lvl4pPr>
      <a:lvl5pPr marL="2193925" indent="-188913" algn="l" defTabSz="762000" rtl="0" eaLnBrk="0" fontAlgn="base" hangingPunct="0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5pPr>
      <a:lvl6pPr marL="2651125" indent="-188913" algn="l" defTabSz="762000" rtl="0" fontAlgn="base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6pPr>
      <a:lvl7pPr marL="3108325" indent="-188913" algn="l" defTabSz="762000" rtl="0" fontAlgn="base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7pPr>
      <a:lvl8pPr marL="3565525" indent="-188913" algn="l" defTabSz="762000" rtl="0" fontAlgn="base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8pPr>
      <a:lvl9pPr marL="4022725" indent="-188913" algn="l" defTabSz="762000" rtl="0" fontAlgn="base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6"/>
          <p:cNvGrpSpPr>
            <a:grpSpLocks/>
          </p:cNvGrpSpPr>
          <p:nvPr userDrawn="1"/>
        </p:nvGrpSpPr>
        <p:grpSpPr bwMode="auto">
          <a:xfrm>
            <a:off x="7529513" y="6300788"/>
            <a:ext cx="1357312" cy="366712"/>
            <a:chOff x="5138" y="1985"/>
            <a:chExt cx="926" cy="231"/>
          </a:xfrm>
        </p:grpSpPr>
        <p:pic>
          <p:nvPicPr>
            <p:cNvPr id="5127" name="Picture 7" descr="Logotype_White_33mm300dpi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5315" y="2041"/>
              <a:ext cx="74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2760" name="Rectangle 8"/>
            <p:cNvSpPr>
              <a:spLocks noChangeArrowheads="1"/>
            </p:cNvSpPr>
            <p:nvPr/>
          </p:nvSpPr>
          <p:spPr bwMode="auto">
            <a:xfrm>
              <a:off x="5138" y="1985"/>
              <a:ext cx="125" cy="231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>
              <a:spAutoFit/>
            </a:bodyPr>
            <a:lstStyle/>
            <a:p>
              <a:pPr eaLnBrk="0" hangingPunct="0">
                <a:spcBef>
                  <a:spcPct val="15000"/>
                </a:spcBef>
                <a:spcAft>
                  <a:spcPct val="15000"/>
                </a:spcAft>
                <a:buClr>
                  <a:srgbClr val="040477"/>
                </a:buClr>
                <a:defRPr/>
              </a:pPr>
              <a:endParaRPr lang="ru-RU">
                <a:solidFill>
                  <a:srgbClr val="000000"/>
                </a:solidFill>
                <a:latin typeface="+mn-lt"/>
              </a:endParaRPr>
            </a:p>
          </p:txBody>
        </p:sp>
      </p:grp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9863" y="0"/>
            <a:ext cx="8804275" cy="1128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128713"/>
            <a:ext cx="8804275" cy="49720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Nokia PowerPoint 2008 Template, A4 </a:t>
            </a:r>
            <a:br>
              <a:rPr lang="en-US" smtClean="0"/>
            </a:br>
            <a:r>
              <a:rPr lang="en-US" smtClean="0"/>
              <a:t>Title font: Nokia Large bold 32 pt</a:t>
            </a:r>
            <a:br>
              <a:rPr lang="en-US" smtClean="0"/>
            </a:br>
            <a:r>
              <a:rPr lang="en-US" smtClean="0"/>
              <a:t>Copy font: Nokia Sans Wide 20 pt (regular, bold or italic)</a:t>
            </a:r>
          </a:p>
          <a:p>
            <a:pPr lvl="0"/>
            <a:r>
              <a:rPr lang="en-US" smtClean="0"/>
              <a:t>1st Level Bullet</a:t>
            </a:r>
          </a:p>
          <a:p>
            <a:pPr lvl="1"/>
            <a:r>
              <a:rPr lang="en-US" smtClean="0"/>
              <a:t>2nd Level Bullet (size: 18 pt)</a:t>
            </a:r>
          </a:p>
          <a:p>
            <a:pPr lvl="2"/>
            <a:r>
              <a:rPr lang="en-US" smtClean="0"/>
              <a:t>3rd Level Bullet (size: 16 pt)</a:t>
            </a:r>
          </a:p>
          <a:p>
            <a:pPr lvl="3"/>
            <a:r>
              <a:rPr lang="en-US" smtClean="0"/>
              <a:t>4th Level Bullet (size: 14 pt)</a:t>
            </a:r>
          </a:p>
          <a:p>
            <a:pPr lvl="0"/>
            <a:r>
              <a:rPr lang="en-US" smtClean="0"/>
              <a:t>Footer (font: Nokia Sans Wide, 8 pt):</a:t>
            </a:r>
            <a:br>
              <a:rPr lang="en-US" smtClean="0"/>
            </a:br>
            <a:r>
              <a:rPr lang="en-US" smtClean="0"/>
              <a:t>“©2008 Nokia   V1 Filename .ppt / yyyy-mm-dd / Initials” is set via “Insert” menu / “Slide number”– NOT via SLIDE MASTER</a:t>
            </a:r>
          </a:p>
          <a:p>
            <a:pPr lvl="0"/>
            <a:r>
              <a:rPr lang="en-US" smtClean="0"/>
              <a:t>Nokia PowerPoint presentations should always be marked with the appropriate level of confidentiality: Company Confidential (default), Confidential or Secret. More info from Corporate Security web.</a:t>
            </a:r>
          </a:p>
        </p:txBody>
      </p:sp>
      <p:sp>
        <p:nvSpPr>
          <p:cNvPr id="9" name="Нижний колонтитул 3"/>
          <p:cNvSpPr>
            <a:spLocks noGrp="1"/>
          </p:cNvSpPr>
          <p:nvPr>
            <p:ph type="ftr" sz="quarter" idx="3"/>
          </p:nvPr>
        </p:nvSpPr>
        <p:spPr bwMode="auto">
          <a:xfrm>
            <a:off x="504825" y="6524625"/>
            <a:ext cx="3910013" cy="192088"/>
          </a:xfrm>
          <a:prstGeom prst="rect">
            <a:avLst/>
          </a:prstGeom>
          <a:noFill/>
          <a:ln w="12700" algn="ctr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defRPr sz="800" b="0" noProof="1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t>© 2009  Nokia 	 </a:t>
            </a:r>
            <a:r>
              <a:rPr lang="en-US"/>
              <a:t>© 2008  Nokia 	 V1-Filename.ppt / YYYY-MM-DD / Initials</a:t>
            </a:r>
          </a:p>
        </p:txBody>
      </p:sp>
      <p:sp>
        <p:nvSpPr>
          <p:cNvPr id="10" name="Номер слайда 4"/>
          <p:cNvSpPr>
            <a:spLocks noGrp="1"/>
          </p:cNvSpPr>
          <p:nvPr>
            <p:ph type="sldNum" sz="quarter" idx="4"/>
          </p:nvPr>
        </p:nvSpPr>
        <p:spPr bwMode="auto">
          <a:xfrm>
            <a:off x="163513" y="6518275"/>
            <a:ext cx="344487" cy="1984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defRPr sz="800" b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1CF26F38-4261-44B8-B512-515E7DF330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7" r:id="rId1"/>
    <p:sldLayoutId id="2147484188" r:id="rId2"/>
    <p:sldLayoutId id="2147484189" r:id="rId3"/>
    <p:sldLayoutId id="2147484190" r:id="rId4"/>
    <p:sldLayoutId id="2147484191" r:id="rId5"/>
    <p:sldLayoutId id="2147484192" r:id="rId6"/>
    <p:sldLayoutId id="2147484193" r:id="rId7"/>
    <p:sldLayoutId id="2147484194" r:id="rId8"/>
    <p:sldLayoutId id="2147484195" r:id="rId9"/>
    <p:sldLayoutId id="2147484196" r:id="rId10"/>
    <p:sldLayoutId id="2147484197" r:id="rId11"/>
  </p:sldLayoutIdLst>
  <p:transition advClick="0"/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9pPr>
    </p:titleStyle>
    <p:bodyStyle>
      <a:lvl1pPr marL="192088" indent="-192088" algn="l" defTabSz="762000" rtl="0" eaLnBrk="0" fontAlgn="base" hangingPunct="0">
        <a:spcBef>
          <a:spcPct val="15000"/>
        </a:spcBef>
        <a:spcAft>
          <a:spcPct val="1500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66750" indent="-195263" algn="l" defTabSz="762000" rtl="0" eaLnBrk="0" fontAlgn="base" hangingPunct="0">
        <a:spcBef>
          <a:spcPct val="15000"/>
        </a:spcBef>
        <a:spcAft>
          <a:spcPct val="15000"/>
        </a:spcAft>
        <a:buClr>
          <a:schemeClr val="tx2"/>
        </a:buClr>
        <a:buChar char="•"/>
        <a:defRPr>
          <a:solidFill>
            <a:schemeClr val="tx1"/>
          </a:solidFill>
          <a:latin typeface="+mn-lt"/>
        </a:defRPr>
      </a:lvl2pPr>
      <a:lvl3pPr marL="1147763" indent="-195263" algn="l" defTabSz="762000" rtl="0" eaLnBrk="0" fontAlgn="base" hangingPunct="0">
        <a:spcBef>
          <a:spcPct val="15000"/>
        </a:spcBef>
        <a:spcAft>
          <a:spcPct val="15000"/>
        </a:spcAft>
        <a:buClr>
          <a:schemeClr val="tx2"/>
        </a:buClr>
        <a:buChar char="•"/>
        <a:defRPr sz="1600">
          <a:solidFill>
            <a:schemeClr val="tx1"/>
          </a:solidFill>
          <a:latin typeface="+mn-lt"/>
        </a:defRPr>
      </a:lvl3pPr>
      <a:lvl4pPr marL="1712913" indent="-185738" algn="l" defTabSz="762000" rtl="0" eaLnBrk="0" fontAlgn="base" hangingPunct="0">
        <a:spcBef>
          <a:spcPct val="15000"/>
        </a:spcBef>
        <a:spcAft>
          <a:spcPct val="15000"/>
        </a:spcAft>
        <a:buClr>
          <a:schemeClr val="tx2"/>
        </a:buClr>
        <a:buChar char="•"/>
        <a:defRPr sz="1400">
          <a:solidFill>
            <a:schemeClr val="tx1"/>
          </a:solidFill>
          <a:latin typeface="+mn-lt"/>
        </a:defRPr>
      </a:lvl4pPr>
      <a:lvl5pPr marL="2193925" indent="-188913" algn="l" defTabSz="762000" rtl="0" eaLnBrk="0" fontAlgn="base" hangingPunct="0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5pPr>
      <a:lvl6pPr marL="2651125" indent="-188913" algn="l" defTabSz="762000" rtl="0" fontAlgn="base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6pPr>
      <a:lvl7pPr marL="3108325" indent="-188913" algn="l" defTabSz="762000" rtl="0" fontAlgn="base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7pPr>
      <a:lvl8pPr marL="3565525" indent="-188913" algn="l" defTabSz="762000" rtl="0" fontAlgn="base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8pPr>
      <a:lvl9pPr marL="4022725" indent="-188913" algn="l" defTabSz="762000" rtl="0" fontAlgn="base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9863" y="0"/>
            <a:ext cx="8804275" cy="1128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128713"/>
            <a:ext cx="8804275" cy="49720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267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4825" y="6524625"/>
            <a:ext cx="3910013" cy="19208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800" noProof="1">
                <a:solidFill>
                  <a:srgbClr val="000000"/>
                </a:solidFill>
                <a:latin typeface="Nokia Sans Wide" pitchFamily="34" charset="0"/>
              </a:defRPr>
            </a:lvl1pPr>
          </a:lstStyle>
          <a:p>
            <a:pPr>
              <a:defRPr/>
            </a:pPr>
            <a:r>
              <a:rPr lang="en-US"/>
              <a:t>© 2009  Nokia 	 </a:t>
            </a:r>
          </a:p>
        </p:txBody>
      </p:sp>
      <p:grpSp>
        <p:nvGrpSpPr>
          <p:cNvPr id="7173" name="Group 6"/>
          <p:cNvGrpSpPr>
            <a:grpSpLocks/>
          </p:cNvGrpSpPr>
          <p:nvPr/>
        </p:nvGrpSpPr>
        <p:grpSpPr bwMode="auto">
          <a:xfrm>
            <a:off x="7529513" y="6329363"/>
            <a:ext cx="1355725" cy="311150"/>
            <a:chOff x="5138" y="3987"/>
            <a:chExt cx="925" cy="196"/>
          </a:xfrm>
        </p:grpSpPr>
        <p:pic>
          <p:nvPicPr>
            <p:cNvPr id="7175" name="Picture 7" descr="Logotype_RGB_33mm300dpi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5314" y="4025"/>
              <a:ext cx="74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2680" name="Rectangle 8"/>
            <p:cNvSpPr>
              <a:spLocks noChangeArrowheads="1"/>
            </p:cNvSpPr>
            <p:nvPr userDrawn="1"/>
          </p:nvSpPr>
          <p:spPr bwMode="auto">
            <a:xfrm>
              <a:off x="5138" y="3987"/>
              <a:ext cx="125" cy="196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>
              <a:spAutoFit/>
            </a:bodyPr>
            <a:lstStyle/>
            <a:p>
              <a:pPr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E40E62"/>
                </a:buClr>
                <a:defRPr/>
              </a:pPr>
              <a:endParaRPr lang="en-US" b="1">
                <a:solidFill>
                  <a:srgbClr val="000000"/>
                </a:solidFill>
                <a:latin typeface="+mn-lt"/>
              </a:endParaRPr>
            </a:p>
          </p:txBody>
        </p:sp>
      </p:grpSp>
      <p:sp>
        <p:nvSpPr>
          <p:cNvPr id="41268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63513" y="6518275"/>
            <a:ext cx="34448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defRPr sz="800" b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F9BFEB4F-D762-4EC9-9253-B0C54A861B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8" r:id="rId1"/>
    <p:sldLayoutId id="2147484199" r:id="rId2"/>
    <p:sldLayoutId id="2147484200" r:id="rId3"/>
    <p:sldLayoutId id="2147484201" r:id="rId4"/>
    <p:sldLayoutId id="2147484202" r:id="rId5"/>
    <p:sldLayoutId id="2147484203" r:id="rId6"/>
    <p:sldLayoutId id="2147484204" r:id="rId7"/>
    <p:sldLayoutId id="2147484205" r:id="rId8"/>
    <p:sldLayoutId id="2147484206" r:id="rId9"/>
    <p:sldLayoutId id="2147484207" r:id="rId10"/>
    <p:sldLayoutId id="2147484208" r:id="rId11"/>
  </p:sldLayoutIdLst>
  <p:transition/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Nokia Larg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Nokia Larg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Nokia Larg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Nokia Larg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Nokia Larg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Nokia Larg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Nokia Larg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Nokia Large" pitchFamily="34" charset="0"/>
        </a:defRPr>
      </a:lvl9pPr>
    </p:titleStyle>
    <p:bodyStyle>
      <a:lvl1pPr marL="192088" indent="-192088" algn="l" defTabSz="762000" rtl="0" eaLnBrk="0" fontAlgn="base" hangingPunct="0">
        <a:spcBef>
          <a:spcPct val="15000"/>
        </a:spcBef>
        <a:spcAft>
          <a:spcPct val="1500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66750" indent="-195263" algn="l" defTabSz="762000" rtl="0" eaLnBrk="0" fontAlgn="base" hangingPunct="0">
        <a:spcBef>
          <a:spcPct val="15000"/>
        </a:spcBef>
        <a:spcAft>
          <a:spcPct val="1500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2pPr>
      <a:lvl3pPr marL="1147763" indent="-195263" algn="l" defTabSz="762000" rtl="0" eaLnBrk="0" fontAlgn="base" hangingPunct="0">
        <a:spcBef>
          <a:spcPct val="15000"/>
        </a:spcBef>
        <a:spcAft>
          <a:spcPct val="15000"/>
        </a:spcAft>
        <a:buClr>
          <a:schemeClr val="folHlink"/>
        </a:buClr>
        <a:buChar char="•"/>
        <a:defRPr sz="1600">
          <a:solidFill>
            <a:schemeClr val="tx1"/>
          </a:solidFill>
          <a:latin typeface="+mn-lt"/>
        </a:defRPr>
      </a:lvl3pPr>
      <a:lvl4pPr marL="1712913" indent="-185738" algn="l" defTabSz="762000" rtl="0" eaLnBrk="0" fontAlgn="base" hangingPunct="0">
        <a:spcBef>
          <a:spcPct val="15000"/>
        </a:spcBef>
        <a:spcAft>
          <a:spcPct val="15000"/>
        </a:spcAft>
        <a:buClr>
          <a:schemeClr val="folHlink"/>
        </a:buClr>
        <a:buChar char="•"/>
        <a:defRPr sz="1400">
          <a:solidFill>
            <a:schemeClr val="tx1"/>
          </a:solidFill>
          <a:latin typeface="+mn-lt"/>
        </a:defRPr>
      </a:lvl4pPr>
      <a:lvl5pPr marL="2193925" indent="-188913" algn="l" defTabSz="762000" rtl="0" eaLnBrk="0" fontAlgn="base" hangingPunct="0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5pPr>
      <a:lvl6pPr marL="2651125" indent="-188913" algn="l" defTabSz="762000" rtl="0" fontAlgn="base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6pPr>
      <a:lvl7pPr marL="3108325" indent="-188913" algn="l" defTabSz="762000" rtl="0" fontAlgn="base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7pPr>
      <a:lvl8pPr marL="3565525" indent="-188913" algn="l" defTabSz="762000" rtl="0" fontAlgn="base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8pPr>
      <a:lvl9pPr marL="4022725" indent="-188913" algn="l" defTabSz="762000" rtl="0" fontAlgn="base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9863" y="158750"/>
            <a:ext cx="8804275" cy="1128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295400"/>
            <a:ext cx="8804275" cy="48053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Nokia PowerPoint 2008 Template, A4 </a:t>
            </a:r>
            <a:br>
              <a:rPr lang="en-US" smtClean="0"/>
            </a:br>
            <a:r>
              <a:rPr lang="en-US" smtClean="0"/>
              <a:t>Title font: Nokia Large 32 pt</a:t>
            </a:r>
            <a:br>
              <a:rPr lang="en-US" smtClean="0"/>
            </a:br>
            <a:r>
              <a:rPr lang="en-US" smtClean="0"/>
              <a:t>Copy font: Nokia Sans Wide 20 pt (regular, bold or italic)</a:t>
            </a:r>
          </a:p>
          <a:p>
            <a:pPr lvl="0"/>
            <a:r>
              <a:rPr lang="en-US" smtClean="0"/>
              <a:t>1st Level Bullet</a:t>
            </a:r>
          </a:p>
          <a:p>
            <a:pPr lvl="1"/>
            <a:r>
              <a:rPr lang="en-US" smtClean="0"/>
              <a:t>2nd Level Bullet (size: 18 pt)</a:t>
            </a:r>
          </a:p>
          <a:p>
            <a:pPr lvl="2"/>
            <a:r>
              <a:rPr lang="en-US" smtClean="0"/>
              <a:t>3rd Level Bullet (size: 16 pt)</a:t>
            </a:r>
          </a:p>
          <a:p>
            <a:pPr lvl="3"/>
            <a:r>
              <a:rPr lang="en-US" smtClean="0"/>
              <a:t>4th Level Bullet (size: 14 pt)</a:t>
            </a:r>
          </a:p>
          <a:p>
            <a:pPr lvl="0"/>
            <a:r>
              <a:rPr lang="en-US" smtClean="0"/>
              <a:t>Footer (font: Nokia Sans Wide, 8 pt):</a:t>
            </a:r>
            <a:br>
              <a:rPr lang="en-US" smtClean="0"/>
            </a:br>
            <a:r>
              <a:rPr lang="en-US" smtClean="0"/>
              <a:t>“©2009 Nokia   V1 Filename .ppt / yyyy-mm-dd / Initials” is set via “Insert” menu / “Slide number”– NOT via SLIDE MASTER</a:t>
            </a:r>
          </a:p>
          <a:p>
            <a:pPr lvl="0"/>
            <a:r>
              <a:rPr lang="en-US" smtClean="0"/>
              <a:t>Nokia PowerPoint presentations should always be marked with the appropriate level of confidentiality: Company Confidential (default), Confidential or Secret. More info from Corporate Security web.</a:t>
            </a:r>
          </a:p>
        </p:txBody>
      </p:sp>
      <p:grpSp>
        <p:nvGrpSpPr>
          <p:cNvPr id="8196" name="Group 6"/>
          <p:cNvGrpSpPr>
            <a:grpSpLocks/>
          </p:cNvGrpSpPr>
          <p:nvPr/>
        </p:nvGrpSpPr>
        <p:grpSpPr bwMode="auto">
          <a:xfrm>
            <a:off x="7529513" y="6300788"/>
            <a:ext cx="1355725" cy="366712"/>
            <a:chOff x="5138" y="3969"/>
            <a:chExt cx="925" cy="231"/>
          </a:xfrm>
        </p:grpSpPr>
        <p:pic>
          <p:nvPicPr>
            <p:cNvPr id="8199" name="Picture 7" descr="Logotype_RGB_33mm300dpi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5314" y="4025"/>
              <a:ext cx="74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3816" name="Rectangle 8"/>
            <p:cNvSpPr>
              <a:spLocks noChangeArrowheads="1"/>
            </p:cNvSpPr>
            <p:nvPr userDrawn="1"/>
          </p:nvSpPr>
          <p:spPr bwMode="auto">
            <a:xfrm>
              <a:off x="5138" y="3969"/>
              <a:ext cx="125" cy="231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>
              <a:spAutoFit/>
            </a:bodyPr>
            <a:lstStyle/>
            <a:p>
              <a:pPr eaLnBrk="0" hangingPunct="0">
                <a:spcBef>
                  <a:spcPct val="15000"/>
                </a:spcBef>
                <a:spcAft>
                  <a:spcPct val="15000"/>
                </a:spcAft>
                <a:buClr>
                  <a:srgbClr val="040477"/>
                </a:buClr>
                <a:defRPr/>
              </a:pPr>
              <a:endParaRPr lang="en-US" b="1">
                <a:solidFill>
                  <a:srgbClr val="000000"/>
                </a:solidFill>
                <a:latin typeface="+mn-lt"/>
              </a:endParaRPr>
            </a:p>
          </p:txBody>
        </p:sp>
      </p:grpSp>
      <p:sp>
        <p:nvSpPr>
          <p:cNvPr id="50381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41338" y="6524625"/>
            <a:ext cx="3908425" cy="19208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defRPr sz="800" b="0" noProof="1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© 2009  Nokia </a:t>
            </a:r>
          </a:p>
        </p:txBody>
      </p:sp>
      <p:sp>
        <p:nvSpPr>
          <p:cNvPr id="50382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00025" y="6518275"/>
            <a:ext cx="342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spcAft>
                <a:spcPct val="0"/>
              </a:spcAft>
              <a:buClrTx/>
              <a:defRPr sz="800" b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E6F88152-0427-4554-9307-21507E9B6B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9" r:id="rId1"/>
    <p:sldLayoutId id="2147484210" r:id="rId2"/>
    <p:sldLayoutId id="2147484211" r:id="rId3"/>
    <p:sldLayoutId id="2147484212" r:id="rId4"/>
    <p:sldLayoutId id="2147484213" r:id="rId5"/>
    <p:sldLayoutId id="2147484214" r:id="rId6"/>
    <p:sldLayoutId id="2147484215" r:id="rId7"/>
    <p:sldLayoutId id="2147484216" r:id="rId8"/>
    <p:sldLayoutId id="2147484217" r:id="rId9"/>
    <p:sldLayoutId id="2147484218" r:id="rId10"/>
    <p:sldLayoutId id="2147484219" r:id="rId11"/>
  </p:sldLayoutIdLst>
  <p:transition>
    <p:wipe dir="d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Nokia Large" pitchFamily="34" charset="0"/>
        </a:defRPr>
      </a:lvl9pPr>
    </p:titleStyle>
    <p:bodyStyle>
      <a:lvl1pPr marL="192088" indent="-192088" algn="l" defTabSz="762000" rtl="0" eaLnBrk="0" fontAlgn="base" hangingPunct="0">
        <a:spcBef>
          <a:spcPct val="15000"/>
        </a:spcBef>
        <a:spcAft>
          <a:spcPct val="1500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66750" indent="-195263" algn="l" defTabSz="762000" rtl="0" eaLnBrk="0" fontAlgn="base" hangingPunct="0">
        <a:spcBef>
          <a:spcPct val="15000"/>
        </a:spcBef>
        <a:spcAft>
          <a:spcPct val="15000"/>
        </a:spcAft>
        <a:buClr>
          <a:schemeClr val="accent2"/>
        </a:buClr>
        <a:buChar char="•"/>
        <a:defRPr>
          <a:solidFill>
            <a:schemeClr val="tx1"/>
          </a:solidFill>
          <a:latin typeface="+mn-lt"/>
        </a:defRPr>
      </a:lvl2pPr>
      <a:lvl3pPr marL="1147763" indent="-195263" algn="l" defTabSz="762000" rtl="0" eaLnBrk="0" fontAlgn="base" hangingPunct="0">
        <a:spcBef>
          <a:spcPct val="15000"/>
        </a:spcBef>
        <a:spcAft>
          <a:spcPct val="15000"/>
        </a:spcAft>
        <a:buClr>
          <a:schemeClr val="accent2"/>
        </a:buClr>
        <a:buChar char="•"/>
        <a:defRPr sz="1600">
          <a:solidFill>
            <a:schemeClr val="tx1"/>
          </a:solidFill>
          <a:latin typeface="+mn-lt"/>
        </a:defRPr>
      </a:lvl3pPr>
      <a:lvl4pPr marL="1712913" indent="-185738" algn="l" defTabSz="762000" rtl="0" eaLnBrk="0" fontAlgn="base" hangingPunct="0">
        <a:spcBef>
          <a:spcPct val="15000"/>
        </a:spcBef>
        <a:spcAft>
          <a:spcPct val="15000"/>
        </a:spcAft>
        <a:buClr>
          <a:schemeClr val="accent2"/>
        </a:buClr>
        <a:buChar char="•"/>
        <a:defRPr sz="1400">
          <a:solidFill>
            <a:schemeClr val="tx1"/>
          </a:solidFill>
          <a:latin typeface="+mn-lt"/>
        </a:defRPr>
      </a:lvl4pPr>
      <a:lvl5pPr marL="2193925" indent="-188913" algn="l" defTabSz="762000" rtl="0" eaLnBrk="0" fontAlgn="base" hangingPunct="0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5pPr>
      <a:lvl6pPr marL="2651125" indent="-188913" algn="l" defTabSz="762000" rtl="0" fontAlgn="base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6pPr>
      <a:lvl7pPr marL="3108325" indent="-188913" algn="l" defTabSz="762000" rtl="0" fontAlgn="base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7pPr>
      <a:lvl8pPr marL="3565525" indent="-188913" algn="l" defTabSz="762000" rtl="0" fontAlgn="base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8pPr>
      <a:lvl9pPr marL="4022725" indent="-188913" algn="l" defTabSz="762000" rtl="0" fontAlgn="base">
        <a:spcBef>
          <a:spcPct val="15000"/>
        </a:spcBef>
        <a:spcAft>
          <a:spcPct val="1500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esa.m.eerola@nokia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esa.m.eerola@gmail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upload.wikimedia.org/wikipedia/commons/2/2c/Johari_Window.PNG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6600" dirty="0" smtClean="0"/>
              <a:t>Team </a:t>
            </a:r>
            <a:r>
              <a:rPr lang="en-US" sz="6600" dirty="0" smtClean="0"/>
              <a:t>rules, </a:t>
            </a:r>
            <a:r>
              <a:rPr lang="en-US" sz="6600" dirty="0" smtClean="0"/>
              <a:t>roles </a:t>
            </a:r>
            <a:r>
              <a:rPr lang="en-US" sz="6600" dirty="0" smtClean="0"/>
              <a:t>and values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ADP course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Sept 9, 2010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Esa Eerola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hlinkClick r:id="rId3"/>
              </a:rPr>
              <a:t>esa.m.eerola@nokia.com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hlinkClick r:id="rId4"/>
              </a:rPr>
              <a:t>esa.m.eerola@gmail.com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How do I give and receive information</a:t>
            </a:r>
          </a:p>
          <a:p>
            <a:pPr lvl="1"/>
            <a:r>
              <a:rPr lang="en-US" sz="2400" dirty="0" err="1" smtClean="0"/>
              <a:t>Johari</a:t>
            </a:r>
            <a:r>
              <a:rPr lang="en-US" sz="2400" dirty="0" smtClean="0"/>
              <a:t> Window</a:t>
            </a:r>
          </a:p>
          <a:p>
            <a:endParaRPr lang="en-US" sz="2800" dirty="0" smtClean="0"/>
          </a:p>
          <a:p>
            <a:pPr marL="457200" indent="-457200">
              <a:buFont typeface="+mj-lt"/>
              <a:buAutoNum type="arabicPeriod" startAt="2"/>
            </a:pPr>
            <a:r>
              <a:rPr lang="en-US" sz="2800" dirty="0" smtClean="0"/>
              <a:t>How do I behave in a team environment</a:t>
            </a:r>
          </a:p>
          <a:p>
            <a:pPr lvl="1"/>
            <a:r>
              <a:rPr lang="en-US" sz="2400" dirty="0" err="1" smtClean="0"/>
              <a:t>Belbin</a:t>
            </a:r>
            <a:r>
              <a:rPr lang="en-US" sz="2400" dirty="0" smtClean="0"/>
              <a:t> Team Roles </a:t>
            </a:r>
          </a:p>
          <a:p>
            <a:pPr lvl="1"/>
            <a:endParaRPr lang="en-US" sz="2400" dirty="0" smtClean="0"/>
          </a:p>
          <a:p>
            <a:pPr marL="457200" indent="-457200">
              <a:buFont typeface="+mj-lt"/>
              <a:buAutoNum type="arabicPeriod" startAt="3"/>
            </a:pPr>
            <a:r>
              <a:rPr lang="en-US" sz="2800" b="1" dirty="0" smtClean="0"/>
              <a:t>How to make decisions in tough situation</a:t>
            </a:r>
          </a:p>
          <a:p>
            <a:pPr marL="857250" lvl="1" indent="-457200"/>
            <a:r>
              <a:rPr lang="en-US" sz="2400" b="1" dirty="0" smtClean="0"/>
              <a:t>Team values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values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en-US" sz="2800" dirty="0" smtClean="0"/>
              <a:t> “ the bedrock upon which a high performance culture is driven”</a:t>
            </a:r>
          </a:p>
          <a:p>
            <a:r>
              <a:rPr lang="en-US" sz="2800" dirty="0" smtClean="0"/>
              <a:t>A philosophy describing the ideals the team aspires to fulfill and live up to</a:t>
            </a:r>
          </a:p>
          <a:p>
            <a:r>
              <a:rPr lang="en-US" sz="2800" dirty="0" smtClean="0"/>
              <a:t>Values help in making decisions in tough situations: right or wrong, good or bad, etc</a:t>
            </a:r>
          </a:p>
          <a:p>
            <a:r>
              <a:rPr lang="en-US" sz="2800" dirty="0" smtClean="0"/>
              <a:t>Often, teams (and companies) state their values in public</a:t>
            </a:r>
          </a:p>
          <a:p>
            <a:endParaRPr lang="en-US" sz="2800" dirty="0" smtClean="0"/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Reuters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Passion </a:t>
            </a:r>
          </a:p>
          <a:p>
            <a:pPr lvl="1"/>
            <a:r>
              <a:rPr lang="en-US" dirty="0" smtClean="0"/>
              <a:t>People </a:t>
            </a:r>
          </a:p>
          <a:p>
            <a:pPr lvl="1"/>
            <a:r>
              <a:rPr lang="en-US" dirty="0" smtClean="0"/>
              <a:t>Performance </a:t>
            </a:r>
          </a:p>
          <a:p>
            <a:r>
              <a:rPr lang="en-US" b="1" dirty="0" smtClean="0"/>
              <a:t>Virgin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Value </a:t>
            </a:r>
          </a:p>
          <a:p>
            <a:pPr lvl="1"/>
            <a:r>
              <a:rPr lang="en-US" dirty="0" smtClean="0"/>
              <a:t>Quality </a:t>
            </a:r>
          </a:p>
          <a:p>
            <a:pPr lvl="1"/>
            <a:r>
              <a:rPr lang="en-US" dirty="0" smtClean="0"/>
              <a:t>Innovation </a:t>
            </a:r>
          </a:p>
          <a:p>
            <a:pPr lvl="1"/>
            <a:r>
              <a:rPr lang="en-US" dirty="0" smtClean="0"/>
              <a:t>Fun </a:t>
            </a:r>
          </a:p>
          <a:p>
            <a:pPr lvl="1"/>
            <a:r>
              <a:rPr lang="en-US" dirty="0" smtClean="0"/>
              <a:t>Competitive </a:t>
            </a:r>
          </a:p>
          <a:p>
            <a:pPr lvl="1"/>
            <a:r>
              <a:rPr lang="en-US" dirty="0" smtClean="0"/>
              <a:t>Challenge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Porsche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Technical </a:t>
            </a:r>
          </a:p>
          <a:p>
            <a:pPr lvl="1"/>
            <a:r>
              <a:rPr lang="en-US" dirty="0" smtClean="0"/>
              <a:t>Human </a:t>
            </a:r>
          </a:p>
          <a:p>
            <a:pPr lvl="1"/>
            <a:r>
              <a:rPr lang="en-US" dirty="0" smtClean="0"/>
              <a:t>Performance </a:t>
            </a:r>
          </a:p>
          <a:p>
            <a:pPr lvl="1"/>
            <a:r>
              <a:rPr lang="en-US" dirty="0" smtClean="0"/>
              <a:t>Perspective </a:t>
            </a:r>
          </a:p>
          <a:p>
            <a:pPr lvl="1"/>
            <a:r>
              <a:rPr lang="en-US" dirty="0" smtClean="0"/>
              <a:t>Environmental </a:t>
            </a:r>
          </a:p>
          <a:p>
            <a:r>
              <a:rPr lang="en-US" b="1" dirty="0" smtClean="0"/>
              <a:t>McLaren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Commitment </a:t>
            </a:r>
          </a:p>
          <a:p>
            <a:pPr lvl="1"/>
            <a:r>
              <a:rPr lang="en-US" dirty="0" smtClean="0"/>
              <a:t>Quality </a:t>
            </a:r>
          </a:p>
          <a:p>
            <a:pPr lvl="1"/>
            <a:r>
              <a:rPr lang="en-US" dirty="0" smtClean="0"/>
              <a:t>Excellence </a:t>
            </a:r>
          </a:p>
          <a:p>
            <a:endParaRPr lang="en-US" dirty="0" smtClean="0"/>
          </a:p>
          <a:p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4427984" y="6334780"/>
            <a:ext cx="471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Source:</a:t>
            </a:r>
            <a:br>
              <a:rPr lang="en-US" sz="1400" dirty="0" smtClean="0"/>
            </a:br>
            <a:r>
              <a:rPr lang="en-US" sz="1400" dirty="0" smtClean="0"/>
              <a:t>http://www.winningteams.co.uk/Team-Values.html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values of your team?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Generate some (four or so) most valued words that the team can reach agreement on and become energized by.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848511" y="4797152"/>
          <a:ext cx="2027745" cy="1584176"/>
        </p:xfrm>
        <a:graphic>
          <a:graphicData uri="http://schemas.openxmlformats.org/presentationml/2006/ole">
            <p:oleObj spid="_x0000_s99330" name="Document" showAsIcon="1" r:id="rId3" imgW="914400" imgH="714240" progId="Word.Document.8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87624" y="537321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 of creating team values: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Everyone participates</a:t>
            </a:r>
          </a:p>
          <a:p>
            <a:r>
              <a:rPr lang="en-US" dirty="0" smtClean="0"/>
              <a:t>Everyone works hard</a:t>
            </a:r>
          </a:p>
          <a:p>
            <a:r>
              <a:rPr lang="en-US" dirty="0" smtClean="0"/>
              <a:t>Everyone has &amp; adds value</a:t>
            </a:r>
          </a:p>
          <a:p>
            <a:r>
              <a:rPr lang="en-US" smtClean="0"/>
              <a:t>Everyone learns</a:t>
            </a:r>
            <a:endParaRPr lang="en-US" dirty="0" smtClean="0"/>
          </a:p>
          <a:p>
            <a:r>
              <a:rPr lang="en-US" dirty="0" smtClean="0"/>
              <a:t>Everyone enjoys</a:t>
            </a:r>
          </a:p>
          <a:p>
            <a:r>
              <a:rPr lang="en-US" dirty="0" smtClean="0"/>
              <a:t>Everyone has fun</a:t>
            </a:r>
          </a:p>
          <a:p>
            <a:r>
              <a:rPr lang="en-US" dirty="0" smtClean="0"/>
              <a:t>Everyone supports each other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How do I give and receive information</a:t>
            </a:r>
          </a:p>
          <a:p>
            <a:pPr lvl="1"/>
            <a:r>
              <a:rPr lang="en-US" dirty="0" err="1" smtClean="0"/>
              <a:t>Johari</a:t>
            </a:r>
            <a:r>
              <a:rPr lang="en-US" dirty="0" smtClean="0"/>
              <a:t> Window</a:t>
            </a:r>
          </a:p>
          <a:p>
            <a:endParaRPr lang="en-US" dirty="0" smtClean="0"/>
          </a:p>
          <a:p>
            <a:pPr marL="457200" indent="-457200">
              <a:buFont typeface="+mj-lt"/>
              <a:buAutoNum type="arabicPeriod" startAt="2"/>
            </a:pPr>
            <a:r>
              <a:rPr lang="en-US" dirty="0" smtClean="0"/>
              <a:t>How do I behave in a team environment</a:t>
            </a:r>
          </a:p>
          <a:p>
            <a:pPr lvl="1"/>
            <a:r>
              <a:rPr lang="en-US" dirty="0" err="1" smtClean="0"/>
              <a:t>Belbin</a:t>
            </a:r>
            <a:r>
              <a:rPr lang="en-US" dirty="0" smtClean="0"/>
              <a:t> Team Roles </a:t>
            </a:r>
          </a:p>
          <a:p>
            <a:pPr lvl="1"/>
            <a:endParaRPr lang="en-US" dirty="0" smtClean="0"/>
          </a:p>
          <a:p>
            <a:pPr marL="457200" indent="-457200">
              <a:buFont typeface="+mj-lt"/>
              <a:buAutoNum type="arabicPeriod" startAt="3"/>
            </a:pPr>
            <a:r>
              <a:rPr lang="en-US" dirty="0" smtClean="0"/>
              <a:t>How to make decisions in tough situations</a:t>
            </a:r>
          </a:p>
          <a:p>
            <a:pPr marL="857250" lvl="1" indent="-457200"/>
            <a:r>
              <a:rPr lang="en-US" dirty="0" smtClean="0"/>
              <a:t>Team values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Johari</a:t>
            </a:r>
            <a:r>
              <a:rPr lang="en-US" dirty="0" smtClean="0"/>
              <a:t> window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en-US" dirty="0" smtClean="0"/>
              <a:t>Cognitive psychological tool created by </a:t>
            </a:r>
            <a:r>
              <a:rPr lang="en-US" u="sng" dirty="0" smtClean="0"/>
              <a:t>Jo</a:t>
            </a:r>
            <a:r>
              <a:rPr lang="en-US" dirty="0" smtClean="0"/>
              <a:t>seph </a:t>
            </a:r>
            <a:r>
              <a:rPr lang="en-US" dirty="0" err="1" smtClean="0"/>
              <a:t>Luft</a:t>
            </a:r>
            <a:r>
              <a:rPr lang="en-US" dirty="0" smtClean="0"/>
              <a:t> and </a:t>
            </a:r>
            <a:r>
              <a:rPr lang="en-US" u="sng" dirty="0" smtClean="0"/>
              <a:t>Har</a:t>
            </a:r>
            <a:r>
              <a:rPr lang="en-US" dirty="0" smtClean="0"/>
              <a:t>ry </a:t>
            </a:r>
            <a:r>
              <a:rPr lang="en-US" u="sng" dirty="0" smtClean="0"/>
              <a:t>I</a:t>
            </a:r>
            <a:r>
              <a:rPr lang="en-US" dirty="0" smtClean="0"/>
              <a:t>ngham in 1955</a:t>
            </a:r>
          </a:p>
          <a:p>
            <a:r>
              <a:rPr lang="en-US" dirty="0" smtClean="0"/>
              <a:t>A widely used model describing the process of human interaction</a:t>
            </a:r>
          </a:p>
          <a:p>
            <a:r>
              <a:rPr lang="en-US" dirty="0" smtClean="0"/>
              <a:t>A simple yet useful tool for illustrating and improving self-awareness, and mutual understanding between individuals within a group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 descr="File:Johari Window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8002213" cy="6381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How do I give and receive information</a:t>
            </a:r>
          </a:p>
          <a:p>
            <a:pPr lvl="1"/>
            <a:r>
              <a:rPr lang="en-US" sz="2400" dirty="0" err="1" smtClean="0"/>
              <a:t>Johari</a:t>
            </a:r>
            <a:r>
              <a:rPr lang="en-US" sz="2400" dirty="0" smtClean="0"/>
              <a:t> Window</a:t>
            </a:r>
          </a:p>
          <a:p>
            <a:endParaRPr lang="en-US" sz="2800" dirty="0" smtClean="0"/>
          </a:p>
          <a:p>
            <a:pPr marL="457200" indent="-457200">
              <a:buFont typeface="+mj-lt"/>
              <a:buAutoNum type="arabicPeriod" startAt="2"/>
            </a:pPr>
            <a:r>
              <a:rPr lang="en-US" sz="2800" b="1" dirty="0" smtClean="0"/>
              <a:t>How do I behave in a team environment</a:t>
            </a:r>
          </a:p>
          <a:p>
            <a:pPr lvl="1"/>
            <a:r>
              <a:rPr lang="en-US" sz="2400" b="1" dirty="0" err="1" smtClean="0"/>
              <a:t>Belbin</a:t>
            </a:r>
            <a:r>
              <a:rPr lang="en-US" sz="2400" b="1" dirty="0" smtClean="0"/>
              <a:t> Team Roles </a:t>
            </a:r>
          </a:p>
          <a:p>
            <a:pPr lvl="1"/>
            <a:endParaRPr lang="en-US" sz="2400" dirty="0" smtClean="0"/>
          </a:p>
          <a:p>
            <a:pPr marL="457200" indent="-457200">
              <a:buFont typeface="+mj-lt"/>
              <a:buAutoNum type="arabicPeriod" startAt="3"/>
            </a:pPr>
            <a:r>
              <a:rPr lang="en-US" sz="2800" dirty="0" smtClean="0"/>
              <a:t>How to make decisions in tough situations</a:t>
            </a:r>
          </a:p>
          <a:p>
            <a:pPr marL="857250" lvl="1" indent="-457200"/>
            <a:r>
              <a:rPr lang="en-US" sz="2400" dirty="0" smtClean="0"/>
              <a:t>Team values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Belbin</a:t>
            </a:r>
            <a:r>
              <a:rPr lang="en-US" dirty="0" smtClean="0"/>
              <a:t> Team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en-US" dirty="0" smtClean="0"/>
              <a:t>Dr. Meredith </a:t>
            </a:r>
            <a:r>
              <a:rPr lang="en-US" dirty="0" err="1" smtClean="0"/>
              <a:t>Belbin</a:t>
            </a:r>
            <a:r>
              <a:rPr lang="en-US" dirty="0" smtClean="0"/>
              <a:t> observed that people in teams tend to assume different team roles</a:t>
            </a:r>
          </a:p>
          <a:p>
            <a:endParaRPr lang="en-US" dirty="0" smtClean="0"/>
          </a:p>
          <a:p>
            <a:r>
              <a:rPr lang="en-US" dirty="0" smtClean="0"/>
              <a:t>Individuals seem to display different team roles to varying degrees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Belbin</a:t>
            </a:r>
            <a:r>
              <a:rPr lang="en-US" dirty="0" smtClean="0"/>
              <a:t> Team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Belbin</a:t>
            </a:r>
            <a:r>
              <a:rPr lang="en-US" sz="2800" dirty="0" smtClean="0"/>
              <a:t> identified nine team roles and categorized them into three groups: </a:t>
            </a:r>
            <a:r>
              <a:rPr lang="en-US" sz="2800" i="1" dirty="0" smtClean="0">
                <a:solidFill>
                  <a:schemeClr val="accent1"/>
                </a:solidFill>
              </a:rPr>
              <a:t>Action</a:t>
            </a:r>
            <a:r>
              <a:rPr lang="en-US" sz="2800" dirty="0" smtClean="0"/>
              <a:t> Oriented, </a:t>
            </a:r>
            <a:r>
              <a:rPr lang="en-US" sz="2800" i="1" dirty="0" smtClean="0">
                <a:solidFill>
                  <a:schemeClr val="accent1"/>
                </a:solidFill>
              </a:rPr>
              <a:t>People</a:t>
            </a:r>
            <a:r>
              <a:rPr lang="en-US" sz="2800" dirty="0" smtClean="0"/>
              <a:t> Oriented, and </a:t>
            </a:r>
            <a:r>
              <a:rPr lang="en-US" sz="2800" i="1" dirty="0" smtClean="0">
                <a:solidFill>
                  <a:schemeClr val="accent1"/>
                </a:solidFill>
              </a:rPr>
              <a:t>Thought</a:t>
            </a:r>
            <a:r>
              <a:rPr lang="en-US" sz="2800" dirty="0" smtClean="0"/>
              <a:t> Oriented. </a:t>
            </a:r>
          </a:p>
          <a:p>
            <a:endParaRPr lang="en-US" sz="2800" dirty="0" smtClean="0"/>
          </a:p>
          <a:p>
            <a:r>
              <a:rPr lang="en-US" sz="2800" dirty="0" smtClean="0"/>
              <a:t>Each team role is associated with typical behavioral and interpersonal strengths.</a:t>
            </a:r>
          </a:p>
          <a:p>
            <a:endParaRPr lang="en-US" sz="2800" dirty="0" smtClean="0"/>
          </a:p>
          <a:p>
            <a:r>
              <a:rPr lang="en-US" sz="2800" dirty="0" smtClean="0"/>
              <a:t>By understanding your role, you can </a:t>
            </a:r>
            <a:r>
              <a:rPr lang="en-US" sz="2800" b="1" dirty="0" smtClean="0"/>
              <a:t>develop your strengths </a:t>
            </a:r>
            <a:r>
              <a:rPr lang="en-US" sz="2800" dirty="0" smtClean="0"/>
              <a:t>and</a:t>
            </a:r>
            <a:r>
              <a:rPr lang="en-US" sz="2800" b="1" dirty="0" smtClean="0"/>
              <a:t> manage your weaknesses</a:t>
            </a:r>
            <a:r>
              <a:rPr lang="en-US" sz="2800" dirty="0" smtClean="0"/>
              <a:t> as a team member, and so </a:t>
            </a:r>
            <a:r>
              <a:rPr lang="en-US" sz="2800" b="1" dirty="0" smtClean="0"/>
              <a:t>improve how you contribute </a:t>
            </a:r>
            <a:r>
              <a:rPr lang="en-US" sz="2800" dirty="0" smtClean="0"/>
              <a:t>to the team.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3" cstate="print"/>
          <a:srcRect r="866" b="1721"/>
          <a:stretch>
            <a:fillRect/>
          </a:stretch>
        </p:blipFill>
        <p:spPr bwMode="auto">
          <a:xfrm>
            <a:off x="0" y="188640"/>
            <a:ext cx="8753322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7612157" y="5661248"/>
          <a:ext cx="1531843" cy="1196752"/>
        </p:xfrm>
        <a:graphic>
          <a:graphicData uri="http://schemas.openxmlformats.org/presentationml/2006/ole">
            <p:oleObj spid="_x0000_s1026" name="Acrobat Document" showAsIcon="1" r:id="rId4" imgW="914400" imgH="714240" progId="AcroExch.Document.7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508104" y="630932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Team role descriptions: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 descr="http://www.aurora-tds.co.uk/images/belbi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65638"/>
            <a:ext cx="9075048" cy="6923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33CC"/>
      </a:dk2>
      <a:lt2>
        <a:srgbClr val="808080"/>
      </a:lt2>
      <a:accent1>
        <a:srgbClr val="040477"/>
      </a:accent1>
      <a:accent2>
        <a:srgbClr val="AFD4F0"/>
      </a:accent2>
      <a:accent3>
        <a:srgbClr val="FFFFFF"/>
      </a:accent3>
      <a:accent4>
        <a:srgbClr val="000000"/>
      </a:accent4>
      <a:accent5>
        <a:srgbClr val="AAAABD"/>
      </a:accent5>
      <a:accent6>
        <a:srgbClr val="9EC0D9"/>
      </a:accent6>
      <a:hlink>
        <a:srgbClr val="44A51C"/>
      </a:hlink>
      <a:folHlink>
        <a:srgbClr val="F9F206"/>
      </a:folHlink>
    </a:clrScheme>
    <a:fontScheme name="BLANK">
      <a:majorFont>
        <a:latin typeface="Nokia Large"/>
        <a:ea typeface=""/>
        <a:cs typeface=""/>
      </a:majorFont>
      <a:minorFont>
        <a:latin typeface="Nokia Sans Wi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rtlCol="0" anchor="ctr" anchorCtr="0" compatLnSpc="1">
        <a:prstTxWarp prst="textNoShape">
          <a:avLst/>
        </a:prstTxWarp>
        <a:noAutofit/>
      </a:bodyPr>
      <a:lstStyle>
        <a:defPPr marL="0" marR="0" indent="0" algn="l" defTabSz="762000" rtl="0" eaLnBrk="0" fontAlgn="base" latinLnBrk="0" hangingPunct="0">
          <a:lnSpc>
            <a:spcPct val="100000"/>
          </a:lnSpc>
          <a:spcBef>
            <a:spcPct val="15000"/>
          </a:spcBef>
          <a:spcAft>
            <a:spcPct val="15000"/>
          </a:spcAft>
          <a:buClr>
            <a:schemeClr val="accent1"/>
          </a:buClr>
          <a:buSzTx/>
          <a:buFontTx/>
          <a:buNone/>
          <a:tabLst/>
          <a:defRPr kumimoji="0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Nokia Sans Wi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488" tIns="44450" rIns="90488" bIns="44450" numCol="1" anchor="ctr" anchorCtr="0" compatLnSpc="1">
        <a:prstTxWarp prst="textNoShape">
          <a:avLst/>
        </a:prstTxWarp>
        <a:spAutoFit/>
      </a:bodyPr>
      <a:lstStyle>
        <a:defPPr marL="0" marR="0" indent="0" algn="l" defTabSz="762000" rtl="0" eaLnBrk="0" fontAlgn="base" latinLnBrk="0" hangingPunct="0">
          <a:lnSpc>
            <a:spcPct val="100000"/>
          </a:lnSpc>
          <a:spcBef>
            <a:spcPct val="15000"/>
          </a:spcBef>
          <a:spcAft>
            <a:spcPct val="15000"/>
          </a:spcAft>
          <a:buClr>
            <a:schemeClr val="accent1"/>
          </a:buClr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Nokia Sans Wide" pitchFamily="34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33CC"/>
        </a:dk2>
        <a:lt2>
          <a:srgbClr val="808080"/>
        </a:lt2>
        <a:accent1>
          <a:srgbClr val="040477"/>
        </a:accent1>
        <a:accent2>
          <a:srgbClr val="AFD4F0"/>
        </a:accent2>
        <a:accent3>
          <a:srgbClr val="FFFFFF"/>
        </a:accent3>
        <a:accent4>
          <a:srgbClr val="000000"/>
        </a:accent4>
        <a:accent5>
          <a:srgbClr val="AAAABD"/>
        </a:accent5>
        <a:accent6>
          <a:srgbClr val="9EC0D9"/>
        </a:accent6>
        <a:hlink>
          <a:srgbClr val="44A51C"/>
        </a:hlink>
        <a:folHlink>
          <a:srgbClr val="F9F20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LUE MB color">
  <a:themeElements>
    <a:clrScheme name="BLUE MB color 1">
      <a:dk1>
        <a:srgbClr val="000000"/>
      </a:dk1>
      <a:lt1>
        <a:srgbClr val="FFFFFF"/>
      </a:lt1>
      <a:dk2>
        <a:srgbClr val="0033CC"/>
      </a:dk2>
      <a:lt2>
        <a:srgbClr val="808080"/>
      </a:lt2>
      <a:accent1>
        <a:srgbClr val="040477"/>
      </a:accent1>
      <a:accent2>
        <a:srgbClr val="AFD4F0"/>
      </a:accent2>
      <a:accent3>
        <a:srgbClr val="FFFFFF"/>
      </a:accent3>
      <a:accent4>
        <a:srgbClr val="000000"/>
      </a:accent4>
      <a:accent5>
        <a:srgbClr val="AAAABD"/>
      </a:accent5>
      <a:accent6>
        <a:srgbClr val="9EC0D9"/>
      </a:accent6>
      <a:hlink>
        <a:srgbClr val="44A51C"/>
      </a:hlink>
      <a:folHlink>
        <a:srgbClr val="F9F206"/>
      </a:folHlink>
    </a:clrScheme>
    <a:fontScheme name="BLUE MB color">
      <a:majorFont>
        <a:latin typeface="Nokia Large"/>
        <a:ea typeface=""/>
        <a:cs typeface=""/>
      </a:majorFont>
      <a:minorFont>
        <a:latin typeface="Nokia Sans Wi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192088" marR="0" indent="-192088" algn="l" defTabSz="762000" rtl="0" eaLnBrk="1" fontAlgn="base" latinLnBrk="0" hangingPunct="1">
          <a:lnSpc>
            <a:spcPct val="80000"/>
          </a:lnSpc>
          <a:spcBef>
            <a:spcPct val="20000"/>
          </a:spcBef>
          <a:spcAft>
            <a:spcPct val="20000"/>
          </a:spcAft>
          <a:buClr>
            <a:srgbClr val="E40E62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Nokia Sans Wi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192088" marR="0" indent="-192088" algn="l" defTabSz="762000" rtl="0" eaLnBrk="1" fontAlgn="base" latinLnBrk="0" hangingPunct="1">
          <a:lnSpc>
            <a:spcPct val="80000"/>
          </a:lnSpc>
          <a:spcBef>
            <a:spcPct val="20000"/>
          </a:spcBef>
          <a:spcAft>
            <a:spcPct val="20000"/>
          </a:spcAft>
          <a:buClr>
            <a:srgbClr val="E40E62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Nokia Sans Wide" pitchFamily="34" charset="0"/>
          </a:defRPr>
        </a:defPPr>
      </a:lstStyle>
    </a:lnDef>
  </a:objectDefaults>
  <a:extraClrSchemeLst>
    <a:extraClrScheme>
      <a:clrScheme name="BLUE MB color 1">
        <a:dk1>
          <a:srgbClr val="000000"/>
        </a:dk1>
        <a:lt1>
          <a:srgbClr val="FFFFFF"/>
        </a:lt1>
        <a:dk2>
          <a:srgbClr val="0033CC"/>
        </a:dk2>
        <a:lt2>
          <a:srgbClr val="808080"/>
        </a:lt2>
        <a:accent1>
          <a:srgbClr val="040477"/>
        </a:accent1>
        <a:accent2>
          <a:srgbClr val="AFD4F0"/>
        </a:accent2>
        <a:accent3>
          <a:srgbClr val="FFFFFF"/>
        </a:accent3>
        <a:accent4>
          <a:srgbClr val="000000"/>
        </a:accent4>
        <a:accent5>
          <a:srgbClr val="AAAABD"/>
        </a:accent5>
        <a:accent6>
          <a:srgbClr val="9EC0D9"/>
        </a:accent6>
        <a:hlink>
          <a:srgbClr val="44A51C"/>
        </a:hlink>
        <a:folHlink>
          <a:srgbClr val="F9F20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Blank">
  <a:themeElements>
    <a:clrScheme name="5_Blank 1">
      <a:dk1>
        <a:srgbClr val="000000"/>
      </a:dk1>
      <a:lt1>
        <a:srgbClr val="FFFFFF"/>
      </a:lt1>
      <a:dk2>
        <a:srgbClr val="0033CC"/>
      </a:dk2>
      <a:lt2>
        <a:srgbClr val="808080"/>
      </a:lt2>
      <a:accent1>
        <a:srgbClr val="040477"/>
      </a:accent1>
      <a:accent2>
        <a:srgbClr val="AFD4F0"/>
      </a:accent2>
      <a:accent3>
        <a:srgbClr val="FFFFFF"/>
      </a:accent3>
      <a:accent4>
        <a:srgbClr val="000000"/>
      </a:accent4>
      <a:accent5>
        <a:srgbClr val="AAAABD"/>
      </a:accent5>
      <a:accent6>
        <a:srgbClr val="9EC0D9"/>
      </a:accent6>
      <a:hlink>
        <a:srgbClr val="44A51C"/>
      </a:hlink>
      <a:folHlink>
        <a:srgbClr val="F9F206"/>
      </a:folHlink>
    </a:clrScheme>
    <a:fontScheme name="5_Blank">
      <a:majorFont>
        <a:latin typeface="Nokia Large"/>
        <a:ea typeface=""/>
        <a:cs typeface=""/>
      </a:majorFont>
      <a:minorFont>
        <a:latin typeface="Nokia Sans Wi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192088" marR="0" indent="-192088" algn="l" defTabSz="762000" rtl="0" eaLnBrk="1" fontAlgn="base" latinLnBrk="0" hangingPunct="1">
          <a:lnSpc>
            <a:spcPct val="80000"/>
          </a:lnSpc>
          <a:spcBef>
            <a:spcPct val="20000"/>
          </a:spcBef>
          <a:spcAft>
            <a:spcPct val="20000"/>
          </a:spcAft>
          <a:buClr>
            <a:srgbClr val="E40E62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Nokia Sans Wi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192088" marR="0" indent="-192088" algn="l" defTabSz="762000" rtl="0" eaLnBrk="1" fontAlgn="base" latinLnBrk="0" hangingPunct="1">
          <a:lnSpc>
            <a:spcPct val="80000"/>
          </a:lnSpc>
          <a:spcBef>
            <a:spcPct val="20000"/>
          </a:spcBef>
          <a:spcAft>
            <a:spcPct val="20000"/>
          </a:spcAft>
          <a:buClr>
            <a:srgbClr val="E40E62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Nokia Sans Wide" pitchFamily="34" charset="0"/>
          </a:defRPr>
        </a:defPPr>
      </a:lstStyle>
    </a:lnDef>
  </a:objectDefaults>
  <a:extraClrSchemeLst>
    <a:extraClrScheme>
      <a:clrScheme name="5_Blank 1">
        <a:dk1>
          <a:srgbClr val="000000"/>
        </a:dk1>
        <a:lt1>
          <a:srgbClr val="FFFFFF"/>
        </a:lt1>
        <a:dk2>
          <a:srgbClr val="0033CC"/>
        </a:dk2>
        <a:lt2>
          <a:srgbClr val="808080"/>
        </a:lt2>
        <a:accent1>
          <a:srgbClr val="040477"/>
        </a:accent1>
        <a:accent2>
          <a:srgbClr val="AFD4F0"/>
        </a:accent2>
        <a:accent3>
          <a:srgbClr val="FFFFFF"/>
        </a:accent3>
        <a:accent4>
          <a:srgbClr val="000000"/>
        </a:accent4>
        <a:accent5>
          <a:srgbClr val="AAAABD"/>
        </a:accent5>
        <a:accent6>
          <a:srgbClr val="9EC0D9"/>
        </a:accent6>
        <a:hlink>
          <a:srgbClr val="44A51C"/>
        </a:hlink>
        <a:folHlink>
          <a:srgbClr val="F9F20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4_Blank">
  <a:themeElements>
    <a:clrScheme name="14_Blank 1">
      <a:dk1>
        <a:srgbClr val="000000"/>
      </a:dk1>
      <a:lt1>
        <a:srgbClr val="FFFFFF"/>
      </a:lt1>
      <a:dk2>
        <a:srgbClr val="0033CC"/>
      </a:dk2>
      <a:lt2>
        <a:srgbClr val="808080"/>
      </a:lt2>
      <a:accent1>
        <a:srgbClr val="040477"/>
      </a:accent1>
      <a:accent2>
        <a:srgbClr val="AFD4F0"/>
      </a:accent2>
      <a:accent3>
        <a:srgbClr val="FFFFFF"/>
      </a:accent3>
      <a:accent4>
        <a:srgbClr val="000000"/>
      </a:accent4>
      <a:accent5>
        <a:srgbClr val="AAAABD"/>
      </a:accent5>
      <a:accent6>
        <a:srgbClr val="9EC0D9"/>
      </a:accent6>
      <a:hlink>
        <a:srgbClr val="44A51C"/>
      </a:hlink>
      <a:folHlink>
        <a:srgbClr val="F9F206"/>
      </a:folHlink>
    </a:clrScheme>
    <a:fontScheme name="14_Blank">
      <a:majorFont>
        <a:latin typeface="Nokia Large"/>
        <a:ea typeface=""/>
        <a:cs typeface=""/>
      </a:majorFont>
      <a:minorFont>
        <a:latin typeface="Nokia Sans Wi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192088" marR="0" indent="-192088" algn="l" defTabSz="762000" rtl="0" eaLnBrk="1" fontAlgn="base" latinLnBrk="0" hangingPunct="1">
          <a:lnSpc>
            <a:spcPct val="80000"/>
          </a:lnSpc>
          <a:spcBef>
            <a:spcPct val="20000"/>
          </a:spcBef>
          <a:spcAft>
            <a:spcPct val="20000"/>
          </a:spcAft>
          <a:buClr>
            <a:srgbClr val="E40E62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Nokia Sans Wi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192088" marR="0" indent="-192088" algn="l" defTabSz="762000" rtl="0" eaLnBrk="1" fontAlgn="base" latinLnBrk="0" hangingPunct="1">
          <a:lnSpc>
            <a:spcPct val="80000"/>
          </a:lnSpc>
          <a:spcBef>
            <a:spcPct val="20000"/>
          </a:spcBef>
          <a:spcAft>
            <a:spcPct val="20000"/>
          </a:spcAft>
          <a:buClr>
            <a:srgbClr val="E40E62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Nokia Sans Wide" pitchFamily="34" charset="0"/>
          </a:defRPr>
        </a:defPPr>
      </a:lstStyle>
    </a:lnDef>
  </a:objectDefaults>
  <a:extraClrSchemeLst>
    <a:extraClrScheme>
      <a:clrScheme name="14_Blank 1">
        <a:dk1>
          <a:srgbClr val="000000"/>
        </a:dk1>
        <a:lt1>
          <a:srgbClr val="FFFFFF"/>
        </a:lt1>
        <a:dk2>
          <a:srgbClr val="0033CC"/>
        </a:dk2>
        <a:lt2>
          <a:srgbClr val="808080"/>
        </a:lt2>
        <a:accent1>
          <a:srgbClr val="040477"/>
        </a:accent1>
        <a:accent2>
          <a:srgbClr val="AFD4F0"/>
        </a:accent2>
        <a:accent3>
          <a:srgbClr val="FFFFFF"/>
        </a:accent3>
        <a:accent4>
          <a:srgbClr val="000000"/>
        </a:accent4>
        <a:accent5>
          <a:srgbClr val="AAAABD"/>
        </a:accent5>
        <a:accent6>
          <a:srgbClr val="9EC0D9"/>
        </a:accent6>
        <a:hlink>
          <a:srgbClr val="44A51C"/>
        </a:hlink>
        <a:folHlink>
          <a:srgbClr val="F9F20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 MB texture">
  <a:themeElements>
    <a:clrScheme name="2 MB texture 1">
      <a:dk1>
        <a:srgbClr val="000000"/>
      </a:dk1>
      <a:lt1>
        <a:srgbClr val="FFFFFF"/>
      </a:lt1>
      <a:dk2>
        <a:srgbClr val="0033CC"/>
      </a:dk2>
      <a:lt2>
        <a:srgbClr val="808080"/>
      </a:lt2>
      <a:accent1>
        <a:srgbClr val="040477"/>
      </a:accent1>
      <a:accent2>
        <a:srgbClr val="AFD4F0"/>
      </a:accent2>
      <a:accent3>
        <a:srgbClr val="FFFFFF"/>
      </a:accent3>
      <a:accent4>
        <a:srgbClr val="000000"/>
      </a:accent4>
      <a:accent5>
        <a:srgbClr val="AAAABD"/>
      </a:accent5>
      <a:accent6>
        <a:srgbClr val="9EC0D9"/>
      </a:accent6>
      <a:hlink>
        <a:srgbClr val="44A51C"/>
      </a:hlink>
      <a:folHlink>
        <a:srgbClr val="F9F206"/>
      </a:folHlink>
    </a:clrScheme>
    <a:fontScheme name="2 MB texture">
      <a:majorFont>
        <a:latin typeface="Nokia Large"/>
        <a:ea typeface=""/>
        <a:cs typeface=""/>
      </a:majorFont>
      <a:minorFont>
        <a:latin typeface="Nokia Sans Wi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192088" marR="0" indent="-192088" algn="l" defTabSz="762000" rtl="0" eaLnBrk="1" fontAlgn="base" latinLnBrk="0" hangingPunct="1">
          <a:lnSpc>
            <a:spcPct val="80000"/>
          </a:lnSpc>
          <a:spcBef>
            <a:spcPct val="20000"/>
          </a:spcBef>
          <a:spcAft>
            <a:spcPct val="20000"/>
          </a:spcAft>
          <a:buClr>
            <a:srgbClr val="E40E62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Nokia Sans Wi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192088" marR="0" indent="-192088" algn="l" defTabSz="762000" rtl="0" eaLnBrk="1" fontAlgn="base" latinLnBrk="0" hangingPunct="1">
          <a:lnSpc>
            <a:spcPct val="80000"/>
          </a:lnSpc>
          <a:spcBef>
            <a:spcPct val="20000"/>
          </a:spcBef>
          <a:spcAft>
            <a:spcPct val="20000"/>
          </a:spcAft>
          <a:buClr>
            <a:srgbClr val="E40E62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Nokia Sans Wide" pitchFamily="34" charset="0"/>
          </a:defRPr>
        </a:defPPr>
      </a:lstStyle>
    </a:lnDef>
  </a:objectDefaults>
  <a:extraClrSchemeLst>
    <a:extraClrScheme>
      <a:clrScheme name="2 MB texture 1">
        <a:dk1>
          <a:srgbClr val="000000"/>
        </a:dk1>
        <a:lt1>
          <a:srgbClr val="FFFFFF"/>
        </a:lt1>
        <a:dk2>
          <a:srgbClr val="0033CC"/>
        </a:dk2>
        <a:lt2>
          <a:srgbClr val="808080"/>
        </a:lt2>
        <a:accent1>
          <a:srgbClr val="040477"/>
        </a:accent1>
        <a:accent2>
          <a:srgbClr val="AFD4F0"/>
        </a:accent2>
        <a:accent3>
          <a:srgbClr val="FFFFFF"/>
        </a:accent3>
        <a:accent4>
          <a:srgbClr val="000000"/>
        </a:accent4>
        <a:accent5>
          <a:srgbClr val="AAAABD"/>
        </a:accent5>
        <a:accent6>
          <a:srgbClr val="9EC0D9"/>
        </a:accent6>
        <a:hlink>
          <a:srgbClr val="44A51C"/>
        </a:hlink>
        <a:folHlink>
          <a:srgbClr val="F9F20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MB texture">
  <a:themeElements>
    <a:clrScheme name="MB texture 1">
      <a:dk1>
        <a:srgbClr val="000000"/>
      </a:dk1>
      <a:lt1>
        <a:srgbClr val="FFFFFF"/>
      </a:lt1>
      <a:dk2>
        <a:srgbClr val="0033CC"/>
      </a:dk2>
      <a:lt2>
        <a:srgbClr val="808080"/>
      </a:lt2>
      <a:accent1>
        <a:srgbClr val="040477"/>
      </a:accent1>
      <a:accent2>
        <a:srgbClr val="AFD4F0"/>
      </a:accent2>
      <a:accent3>
        <a:srgbClr val="FFFFFF"/>
      </a:accent3>
      <a:accent4>
        <a:srgbClr val="000000"/>
      </a:accent4>
      <a:accent5>
        <a:srgbClr val="AAAABD"/>
      </a:accent5>
      <a:accent6>
        <a:srgbClr val="9EC0D9"/>
      </a:accent6>
      <a:hlink>
        <a:srgbClr val="44A51C"/>
      </a:hlink>
      <a:folHlink>
        <a:srgbClr val="F9F206"/>
      </a:folHlink>
    </a:clrScheme>
    <a:fontScheme name="MB texture">
      <a:majorFont>
        <a:latin typeface="Nokia Large"/>
        <a:ea typeface=""/>
        <a:cs typeface=""/>
      </a:majorFont>
      <a:minorFont>
        <a:latin typeface="Nokia Sans Wi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>
            <a:alpha val="80000"/>
          </a:schemeClr>
        </a:solidFill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3200" rIns="90000" bIns="43200" numCol="1" anchor="ctr" anchorCtr="0" compatLnSpc="1">
        <a:prstTxWarp prst="textNoShape">
          <a:avLst/>
        </a:prstTxWarp>
      </a:bodyPr>
      <a:lstStyle>
        <a:defPPr marL="0" marR="0" indent="0" algn="l" defTabSz="762000" rtl="0" eaLnBrk="0" fontAlgn="base" latinLnBrk="0" hangingPunct="0">
          <a:lnSpc>
            <a:spcPct val="100000"/>
          </a:lnSpc>
          <a:spcBef>
            <a:spcPct val="15000"/>
          </a:spcBef>
          <a:spcAft>
            <a:spcPct val="15000"/>
          </a:spcAft>
          <a:buClr>
            <a:schemeClr val="accent1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Nokia Sans Wi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>
            <a:alpha val="80000"/>
          </a:schemeClr>
        </a:solidFill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3200" rIns="90000" bIns="43200" numCol="1" anchor="ctr" anchorCtr="0" compatLnSpc="1">
        <a:prstTxWarp prst="textNoShape">
          <a:avLst/>
        </a:prstTxWarp>
      </a:bodyPr>
      <a:lstStyle>
        <a:defPPr marL="0" marR="0" indent="0" algn="l" defTabSz="762000" rtl="0" eaLnBrk="0" fontAlgn="base" latinLnBrk="0" hangingPunct="0">
          <a:lnSpc>
            <a:spcPct val="100000"/>
          </a:lnSpc>
          <a:spcBef>
            <a:spcPct val="15000"/>
          </a:spcBef>
          <a:spcAft>
            <a:spcPct val="15000"/>
          </a:spcAft>
          <a:buClr>
            <a:schemeClr val="accent1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Nokia Sans Wide" pitchFamily="34" charset="0"/>
          </a:defRPr>
        </a:defPPr>
      </a:lstStyle>
    </a:lnDef>
  </a:objectDefaults>
  <a:extraClrSchemeLst>
    <a:extraClrScheme>
      <a:clrScheme name="MB texture 1">
        <a:dk1>
          <a:srgbClr val="000000"/>
        </a:dk1>
        <a:lt1>
          <a:srgbClr val="FFFFFF"/>
        </a:lt1>
        <a:dk2>
          <a:srgbClr val="0033CC"/>
        </a:dk2>
        <a:lt2>
          <a:srgbClr val="808080"/>
        </a:lt2>
        <a:accent1>
          <a:srgbClr val="040477"/>
        </a:accent1>
        <a:accent2>
          <a:srgbClr val="AFD4F0"/>
        </a:accent2>
        <a:accent3>
          <a:srgbClr val="FFFFFF"/>
        </a:accent3>
        <a:accent4>
          <a:srgbClr val="000000"/>
        </a:accent4>
        <a:accent5>
          <a:srgbClr val="AAAABD"/>
        </a:accent5>
        <a:accent6>
          <a:srgbClr val="9EC0D9"/>
        </a:accent6>
        <a:hlink>
          <a:srgbClr val="44A51C"/>
        </a:hlink>
        <a:folHlink>
          <a:srgbClr val="F9F20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391</Words>
  <Application>Microsoft Office PowerPoint</Application>
  <PresentationFormat>On-screen Show (4:3)</PresentationFormat>
  <Paragraphs>88</Paragraphs>
  <Slides>14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7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Office Theme</vt:lpstr>
      <vt:lpstr>BLANK</vt:lpstr>
      <vt:lpstr>BLUE MB color</vt:lpstr>
      <vt:lpstr>5_Blank</vt:lpstr>
      <vt:lpstr>14_Blank</vt:lpstr>
      <vt:lpstr>2 MB texture</vt:lpstr>
      <vt:lpstr>MB texture</vt:lpstr>
      <vt:lpstr>Adobe Acrobat Document</vt:lpstr>
      <vt:lpstr>Document</vt:lpstr>
      <vt:lpstr>Team rules, roles and values</vt:lpstr>
      <vt:lpstr>Contents</vt:lpstr>
      <vt:lpstr>Johari window</vt:lpstr>
      <vt:lpstr>Slide 4</vt:lpstr>
      <vt:lpstr>Contents</vt:lpstr>
      <vt:lpstr>Belbin Team Roles</vt:lpstr>
      <vt:lpstr>Belbin Team Roles</vt:lpstr>
      <vt:lpstr>Slide 8</vt:lpstr>
      <vt:lpstr>Slide 9</vt:lpstr>
      <vt:lpstr>Contents</vt:lpstr>
      <vt:lpstr>Team values</vt:lpstr>
      <vt:lpstr>Examples of values</vt:lpstr>
      <vt:lpstr>Core values of your team?</vt:lpstr>
      <vt:lpstr>Rules…</vt:lpstr>
    </vt:vector>
  </TitlesOfParts>
  <Company>Nokia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Esa &amp; ADP kurssi</dc:title>
  <dc:creator>Esa Eerola</dc:creator>
  <cp:lastModifiedBy>Esa Eerola</cp:lastModifiedBy>
  <cp:revision>140</cp:revision>
  <dcterms:created xsi:type="dcterms:W3CDTF">2010-06-16T09:43:14Z</dcterms:created>
  <dcterms:modified xsi:type="dcterms:W3CDTF">2010-09-09T06:27:21Z</dcterms:modified>
</cp:coreProperties>
</file>