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65" r:id="rId2"/>
    <p:sldId id="256" r:id="rId3"/>
    <p:sldId id="264" r:id="rId4"/>
    <p:sldId id="267" r:id="rId5"/>
    <p:sldId id="257" r:id="rId6"/>
    <p:sldId id="259" r:id="rId7"/>
    <p:sldId id="260" r:id="rId8"/>
    <p:sldId id="261" r:id="rId9"/>
    <p:sldId id="262" r:id="rId10"/>
    <p:sldId id="263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598" autoAdjust="0"/>
    <p:restoredTop sz="94678" autoAdjust="0"/>
  </p:normalViewPr>
  <p:slideViewPr>
    <p:cSldViewPr snapToObjects="1">
      <p:cViewPr>
        <p:scale>
          <a:sx n="100" d="100"/>
          <a:sy n="100" d="100"/>
        </p:scale>
        <p:origin x="-432" y="-8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609600"/>
            <a:ext cx="7772400" cy="1470025"/>
          </a:xfrm>
          <a:prstGeom prst="rect">
            <a:avLst/>
          </a:prstGeom>
        </p:spPr>
        <p:txBody>
          <a:bodyPr vert="horz"/>
          <a:lstStyle>
            <a:lvl1pPr>
              <a:defRPr sz="66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>
                    <a:schemeClr val="bg1">
                      <a:alpha val="75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BlairMdITC TT-Medium"/>
                <a:cs typeface="BlairMdITC TT-Medium"/>
              </a:defRPr>
            </a:lvl1pPr>
          </a:lstStyle>
          <a:p>
            <a:r>
              <a:rPr lang="en-US" dirty="0" smtClean="0"/>
              <a:t>Project Pakistan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5814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lang="en-US" sz="3600" smtClean="0">
                <a:ln w="28575" cmpd="sng">
                  <a:solidFill>
                    <a:schemeClr val="tx1"/>
                  </a:solidFill>
                </a:ln>
                <a:solidFill>
                  <a:schemeClr val="bg1"/>
                </a:solidFill>
                <a:latin typeface="Abadi MT Condensed Extra Bold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Utilizing ”normal” phones for social uplift of people </a:t>
            </a:r>
            <a:r>
              <a:rPr lang="en-US" dirty="0" err="1" smtClean="0"/>
              <a:t>indeveloping</a:t>
            </a:r>
            <a:r>
              <a:rPr lang="en-US" dirty="0" smtClean="0"/>
              <a:t> </a:t>
            </a:r>
            <a:r>
              <a:rPr lang="en-US" dirty="0" err="1" smtClean="0"/>
              <a:t>contries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slide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228600" y="0"/>
            <a:ext cx="10415116" cy="68580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276343" y="5986790"/>
            <a:ext cx="47061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>
                    <a:schemeClr val="bg1">
                      <a:alpha val="75000"/>
                    </a:schemeClr>
                  </a:glow>
                  <a:outerShdw blurRad="50800" algn="tl" rotWithShape="0">
                    <a:srgbClr val="000000"/>
                  </a:outerShdw>
                </a:effectLst>
                <a:uLnTx/>
                <a:uFillTx/>
                <a:latin typeface="BlairMdITC TT-Medium"/>
                <a:ea typeface="+mn-ea"/>
                <a:cs typeface="BlairMdITC TT-Medium"/>
              </a:rPr>
              <a:t>Project Pakistan</a:t>
            </a:r>
            <a:endParaRPr kumimoji="0" lang="en-US" sz="2800" b="1" i="0" u="none" strike="noStrike" kern="1200" cap="none" spc="0" normalizeH="0" baseline="0" noProof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>
                  <a:schemeClr val="bg1">
                    <a:alpha val="75000"/>
                  </a:schemeClr>
                </a:glow>
                <a:outerShdw blurRad="50800" algn="tl" rotWithShape="0">
                  <a:srgbClr val="000000"/>
                </a:outerShdw>
              </a:effectLst>
              <a:uLnTx/>
              <a:uFillTx/>
              <a:latin typeface="BlairMdITC TT-Medium"/>
              <a:ea typeface="+mn-ea"/>
              <a:cs typeface="BlairMdITC TT-Medium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865187"/>
            <a:ext cx="7772400" cy="1470025"/>
          </a:xfrm>
          <a:prstGeom prst="rect">
            <a:avLst/>
          </a:prstGeom>
        </p:spPr>
        <p:txBody>
          <a:bodyPr vert="horz"/>
          <a:lstStyle>
            <a:lvl1pPr>
              <a:defRPr sz="66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>
                    <a:schemeClr val="bg1">
                      <a:alpha val="75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BlairMdITC TT-Medium"/>
                <a:cs typeface="BlairMdITC TT-Medium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>
                    <a:schemeClr val="bg1">
                      <a:alpha val="75000"/>
                    </a:schemeClr>
                  </a:glow>
                  <a:outerShdw blurRad="50800" algn="tl" rotWithShape="0">
                    <a:srgbClr val="000000"/>
                  </a:outerShdw>
                </a:effectLst>
                <a:uLnTx/>
                <a:uFillTx/>
                <a:latin typeface="BlairMdITC TT-Medium"/>
                <a:ea typeface="+mj-ea"/>
                <a:cs typeface="BlairMdITC TT-Medium"/>
              </a:rPr>
              <a:t>Project Pakistan</a:t>
            </a:r>
            <a:endParaRPr kumimoji="0" lang="en-US" sz="6600" b="1" i="0" u="none" strike="noStrike" kern="1200" cap="none" spc="0" normalizeH="0" baseline="0" noProof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>
                  <a:schemeClr val="bg1">
                    <a:alpha val="75000"/>
                  </a:schemeClr>
                </a:glow>
                <a:outerShdw blurRad="50800" algn="tl" rotWithShape="0">
                  <a:srgbClr val="000000"/>
                </a:outerShdw>
              </a:effectLst>
              <a:uLnTx/>
              <a:uFillTx/>
              <a:latin typeface="BlairMdITC TT-Medium"/>
              <a:ea typeface="+mj-ea"/>
              <a:cs typeface="BlairMdITC TT-Medium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57200" y="35814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lang="en-US" sz="3600" smtClean="0">
                <a:ln w="28575" cmpd="sng">
                  <a:solidFill>
                    <a:schemeClr val="tx1"/>
                  </a:solidFill>
                </a:ln>
                <a:solidFill>
                  <a:schemeClr val="bg1"/>
                </a:solidFill>
                <a:latin typeface="Abadi MT Condensed Extra Bold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 w="28575" cmpd="sng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badi MT Condensed Extra Bold"/>
                <a:ea typeface="+mn-ea"/>
                <a:cs typeface="Abadi MT Condensed Extra Bold"/>
              </a:rPr>
              <a:t>Utilizing ”normal” phones for social uplift of people </a:t>
            </a:r>
            <a:r>
              <a:rPr kumimoji="0" lang="en-US" sz="3600" b="0" i="0" u="none" strike="noStrike" kern="1200" cap="none" spc="0" normalizeH="0" baseline="0" noProof="0" dirty="0" err="1" smtClean="0">
                <a:ln w="28575" cmpd="sng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badi MT Condensed Extra Bold"/>
                <a:ea typeface="+mn-ea"/>
                <a:cs typeface="Abadi MT Condensed Extra Bold"/>
              </a:rPr>
              <a:t>indeveloping</a:t>
            </a:r>
            <a:r>
              <a:rPr kumimoji="0" lang="en-US" sz="3600" b="0" i="0" u="none" strike="noStrike" kern="1200" cap="none" spc="0" normalizeH="0" baseline="0" noProof="0" dirty="0" smtClean="0">
                <a:ln w="28575" cmpd="sng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badi MT Condensed Extra Bold"/>
                <a:ea typeface="+mn-ea"/>
                <a:cs typeface="Abadi MT Condensed Extra Bold"/>
              </a:rPr>
              <a:t> </a:t>
            </a:r>
            <a:r>
              <a:rPr kumimoji="0" lang="en-US" sz="3600" b="0" i="0" u="none" strike="noStrike" kern="1200" cap="none" spc="0" normalizeH="0" baseline="0" noProof="0" dirty="0" err="1" smtClean="0">
                <a:ln w="28575" cmpd="sng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badi MT Condensed Extra Bold"/>
                <a:ea typeface="+mn-ea"/>
                <a:cs typeface="Abadi MT Condensed Extra Bold"/>
              </a:rPr>
              <a:t>contries</a:t>
            </a:r>
            <a:endParaRPr kumimoji="0" lang="en-US" sz="3600" b="0" i="0" u="none" strike="noStrike" kern="1200" cap="none" spc="0" normalizeH="0" baseline="0" noProof="0" dirty="0">
              <a:ln w="28575" cmpd="sng">
                <a:solidFill>
                  <a:schemeClr val="tx1"/>
                </a:solidFill>
              </a:ln>
              <a:solidFill>
                <a:schemeClr val="bg1"/>
              </a:solidFill>
              <a:effectLst/>
              <a:uLnTx/>
              <a:uFillTx/>
              <a:latin typeface="Abadi MT Condensed Extra Bold"/>
              <a:ea typeface="+mn-ea"/>
              <a:cs typeface="Abadi MT Condensed Extra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latin typeface="Abadi MT Condensed Extra Bold"/>
                <a:cs typeface="Abadi MT Condensed Extra Bold"/>
              </a:rPr>
              <a:t>Plans for next week: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24800" cy="2590799"/>
          </a:xfrm>
        </p:spPr>
        <p:txBody>
          <a:bodyPr/>
          <a:lstStyle/>
          <a:p>
            <a:r>
              <a:rPr lang="en-US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Research in the web about Pakistan</a:t>
            </a:r>
          </a:p>
          <a:p>
            <a:r>
              <a:rPr lang="en-US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Research about competitors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latin typeface="Abadi MT Condensed Extra Bold"/>
                <a:cs typeface="Abadi MT Condensed Extra Bold"/>
              </a:rPr>
              <a:t>Milestones:</a:t>
            </a:r>
            <a:endParaRPr lang="en-US" dirty="0"/>
          </a:p>
        </p:txBody>
      </p:sp>
      <p:pic>
        <p:nvPicPr>
          <p:cNvPr id="4" name="Content Placeholder 3" descr="Screen shot 2010-09-11 at 10.51.0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52401" y="1417638"/>
            <a:ext cx="9449847" cy="25447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badi MT Condensed Extra Bold"/>
              </a:rPr>
              <a:t>Team members: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badi MT Condensed Extra Bol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600200"/>
            <a:ext cx="7848600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26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 </a:t>
            </a:r>
            <a:r>
              <a:rPr lang="en-US" sz="32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Anna </a:t>
            </a:r>
            <a:r>
              <a:rPr lang="en-US" sz="3200" b="1" dirty="0" err="1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Lopatenko</a:t>
            </a:r>
            <a:r>
              <a:rPr lang="en-US" sz="32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: 	Programming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32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 </a:t>
            </a:r>
            <a:r>
              <a:rPr lang="en-US" sz="3200" b="1" dirty="0" err="1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Santeri</a:t>
            </a:r>
            <a:r>
              <a:rPr lang="en-US" sz="32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 </a:t>
            </a:r>
            <a:r>
              <a:rPr lang="en-US" sz="3200" b="1" dirty="0" err="1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Sillanpää</a:t>
            </a:r>
            <a:r>
              <a:rPr lang="en-US" sz="32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:	Market Research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32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 </a:t>
            </a:r>
            <a:r>
              <a:rPr lang="en-US" sz="3200" b="1" dirty="0" err="1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Teemu</a:t>
            </a:r>
            <a:r>
              <a:rPr lang="en-US" sz="32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 </a:t>
            </a:r>
            <a:r>
              <a:rPr lang="en-US" sz="3200" b="1" dirty="0" err="1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Levander</a:t>
            </a:r>
            <a:r>
              <a:rPr lang="en-US" sz="32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: UI design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32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 </a:t>
            </a:r>
            <a:r>
              <a:rPr lang="en-US" sz="3200" b="1" dirty="0" err="1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Antti</a:t>
            </a:r>
            <a:r>
              <a:rPr lang="en-US" sz="32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 </a:t>
            </a:r>
            <a:r>
              <a:rPr lang="en-US" sz="3200" b="1" dirty="0" err="1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Mäki-Opas</a:t>
            </a:r>
            <a:r>
              <a:rPr lang="en-US" sz="32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: 	Sales pitch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32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 Charles </a:t>
            </a:r>
            <a:r>
              <a:rPr lang="en-US" sz="3200" b="1" dirty="0" err="1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Beausse</a:t>
            </a:r>
            <a:r>
              <a:rPr lang="en-US" sz="32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: 	Project Management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32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 </a:t>
            </a:r>
            <a:r>
              <a:rPr lang="en-US" sz="3200" b="1" dirty="0" err="1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Jukka</a:t>
            </a:r>
            <a:r>
              <a:rPr lang="en-US" sz="32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 </a:t>
            </a:r>
            <a:r>
              <a:rPr lang="en-US" sz="3200" b="1" dirty="0" err="1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Rippinen</a:t>
            </a:r>
            <a:r>
              <a:rPr lang="en-US" sz="32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: 	User experience, design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32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 </a:t>
            </a:r>
            <a:r>
              <a:rPr lang="en-US" sz="3200" b="1" dirty="0" err="1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Tobi</a:t>
            </a:r>
            <a:r>
              <a:rPr lang="en-US" sz="32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 </a:t>
            </a:r>
            <a:r>
              <a:rPr lang="en-US" sz="3200" b="1" dirty="0" err="1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Deckert</a:t>
            </a:r>
            <a:r>
              <a:rPr lang="en-US" sz="3200" b="1" dirty="0" smtClean="0">
                <a:ln w="3175">
                  <a:noFill/>
                </a:ln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rPr>
              <a:t>: 		Project Management, Design</a:t>
            </a:r>
          </a:p>
          <a:p>
            <a:r>
              <a:rPr lang="en-US" sz="2200" dirty="0" smtClean="0"/>
              <a:t> 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badi MT Condensed Extra Bold"/>
                <a:cs typeface="Abadi MT Condensed Extra Bold"/>
              </a:rPr>
              <a:t>Progress report 9.8.10: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229600" cy="4525963"/>
          </a:xfrm>
        </p:spPr>
        <p:txBody>
          <a:bodyPr/>
          <a:lstStyle/>
          <a:p>
            <a:pPr>
              <a:buFontTx/>
              <a:buChar char="-"/>
            </a:pPr>
            <a:r>
              <a:rPr lang="en-US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Team members </a:t>
            </a:r>
          </a:p>
          <a:p>
            <a:pPr>
              <a:buFontTx/>
              <a:buChar char="-"/>
            </a:pPr>
            <a:r>
              <a:rPr lang="en-US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Roles of the team members</a:t>
            </a:r>
          </a:p>
          <a:p>
            <a:pPr>
              <a:buFontTx/>
              <a:buChar char="-"/>
            </a:pPr>
            <a:r>
              <a:rPr lang="en-US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Communication &amp; Contact list</a:t>
            </a:r>
          </a:p>
          <a:p>
            <a:pPr>
              <a:buFontTx/>
              <a:buChar char="-"/>
            </a:pPr>
            <a:r>
              <a:rPr lang="en-US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Brainstorming about the Pakistan idea</a:t>
            </a:r>
          </a:p>
          <a:p>
            <a:pPr>
              <a:buFontTx/>
              <a:buChar char="-"/>
            </a:pPr>
            <a:r>
              <a:rPr lang="en-US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Development of two main ideas</a:t>
            </a:r>
          </a:p>
          <a:p>
            <a:pPr>
              <a:buFontTx/>
              <a:buChar char="-"/>
            </a:pPr>
            <a:r>
              <a:rPr lang="en-US" b="1" dirty="0" err="1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Wiki</a:t>
            </a:r>
            <a:r>
              <a:rPr lang="en-US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 page launched</a:t>
            </a:r>
          </a:p>
          <a:p>
            <a:pPr>
              <a:buFontTx/>
              <a:buChar char="-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Pakistan1 Kopi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0085047" cy="71628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6934200" cy="4525963"/>
          </a:xfrm>
        </p:spPr>
        <p:txBody>
          <a:bodyPr/>
          <a:lstStyle/>
          <a:p>
            <a:pPr>
              <a:buNone/>
            </a:pPr>
            <a:r>
              <a:rPr lang="en-US" sz="3600" b="1" u="sng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Target: (</a:t>
            </a:r>
            <a:r>
              <a:rPr lang="en-US" sz="3600" b="1" u="sng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  <a:sym typeface="Wingdings"/>
              </a:rPr>
              <a:t>till December)</a:t>
            </a:r>
          </a:p>
          <a:p>
            <a:pPr>
              <a:buNone/>
            </a:pPr>
            <a:r>
              <a:rPr lang="en-US" b="1" dirty="0" err="1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  <a:sym typeface="Wingdings"/>
              </a:rPr>
              <a:t></a:t>
            </a:r>
            <a:r>
              <a:rPr lang="en-US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  <a:sym typeface="Wingdings"/>
              </a:rPr>
              <a:t> 2 mobile phone applications (Prototype) ready to launch/test</a:t>
            </a:r>
          </a:p>
          <a:p>
            <a:pPr>
              <a:buNone/>
            </a:pPr>
            <a:endParaRPr lang="en-US" b="1" dirty="0" smtClean="0">
              <a:effectLst>
                <a:outerShdw blurRad="50800" dist="38100" dir="2700000" algn="tl" rotWithShape="0">
                  <a:schemeClr val="bg1">
                    <a:alpha val="43000"/>
                  </a:schemeClr>
                </a:outerShdw>
              </a:effectLst>
              <a:latin typeface="Abadi MT Condensed Extra Bold"/>
              <a:cs typeface="Abadi MT Condensed Extra Bold"/>
              <a:sym typeface="Wingdings"/>
            </a:endParaRPr>
          </a:p>
          <a:p>
            <a:pPr>
              <a:buNone/>
            </a:pPr>
            <a:r>
              <a:rPr lang="en-US" sz="3600" b="1" u="sng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  <a:sym typeface="Wingdings"/>
              </a:rPr>
              <a:t>Future Target:</a:t>
            </a:r>
          </a:p>
          <a:p>
            <a:pPr>
              <a:buNone/>
            </a:pPr>
            <a:r>
              <a:rPr lang="en-US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  <a:sym typeface="Wingdings"/>
              </a:rPr>
              <a:t>	</a:t>
            </a:r>
            <a:r>
              <a:rPr lang="en-US" b="1" dirty="0" err="1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  <a:sym typeface="Wingdings"/>
              </a:rPr>
              <a:t></a:t>
            </a:r>
            <a:r>
              <a:rPr lang="en-US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  <a:sym typeface="Wingdings"/>
              </a:rPr>
              <a:t> Commercialization of the applications in the rest of the world</a:t>
            </a:r>
            <a:endParaRPr lang="en-US" b="1" dirty="0" smtClean="0">
              <a:effectLst>
                <a:outerShdw blurRad="50800" dist="38100" dir="2700000" algn="tl" rotWithShape="0">
                  <a:schemeClr val="bg1">
                    <a:alpha val="43000"/>
                  </a:schemeClr>
                </a:outerShdw>
              </a:effectLst>
              <a:latin typeface="Abadi MT Condensed Extra Bold"/>
              <a:cs typeface="Abadi MT Condensed Extra Bold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latin typeface="Abadi MT Condensed Extra Bold"/>
                <a:cs typeface="Abadi MT Condensed Extra Bold"/>
              </a:rPr>
              <a:t>Applications:</a:t>
            </a:r>
          </a:p>
        </p:txBody>
      </p:sp>
      <p:pic>
        <p:nvPicPr>
          <p:cNvPr id="4" name="Picture 3" descr="packed-train-pakista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895600"/>
            <a:ext cx="4669156" cy="3153651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3000"/>
              </a:schemeClr>
            </a:outerShdw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066800"/>
            <a:ext cx="7696200" cy="4114799"/>
          </a:xfrm>
        </p:spPr>
        <p:txBody>
          <a:bodyPr/>
          <a:lstStyle/>
          <a:p>
            <a:pPr>
              <a:buNone/>
            </a:pPr>
            <a:endParaRPr lang="en-US" sz="3600" b="1" dirty="0" smtClean="0">
              <a:effectLst>
                <a:outerShdw blurRad="50800" dist="38100" dir="2700000" algn="tl" rotWithShape="0">
                  <a:schemeClr val="bg1">
                    <a:alpha val="43000"/>
                  </a:schemeClr>
                </a:outerShdw>
              </a:effectLst>
              <a:latin typeface="Abadi MT Condensed Extra Bold"/>
              <a:cs typeface="Abadi MT Condensed Extra Bold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“</a:t>
            </a:r>
            <a:r>
              <a:rPr lang="en-US" b="1" dirty="0" err="1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MobiAid</a:t>
            </a:r>
            <a:r>
              <a:rPr lang="en-US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”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Real time update for Transportation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(Education application for self studies)</a:t>
            </a:r>
            <a:endParaRPr lang="en-US" b="1" dirty="0">
              <a:effectLst>
                <a:outerShdw blurRad="50800" dist="38100" dir="2700000" algn="tl" rotWithShape="0">
                  <a:schemeClr val="bg1">
                    <a:alpha val="43000"/>
                  </a:schemeClr>
                </a:outerShdw>
              </a:effectLst>
              <a:latin typeface="Abadi MT Condensed Extra Bold"/>
              <a:cs typeface="Abadi MT Condensed Extra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latin typeface="Abadi MT Condensed Extra Bold"/>
                <a:cs typeface="Abadi MT Condensed Extra Bold"/>
              </a:rPr>
              <a:t>“</a:t>
            </a:r>
            <a:r>
              <a:rPr lang="en-US" dirty="0" err="1" smtClean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latin typeface="Abadi MT Condensed Extra Bold"/>
                <a:cs typeface="Abadi MT Condensed Extra Bold"/>
              </a:rPr>
              <a:t>MobiAid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latin typeface="Abadi MT Condensed Extra Bold"/>
                <a:cs typeface="Abadi MT Condensed Extra Bold"/>
              </a:rPr>
              <a:t>”</a:t>
            </a:r>
            <a:endParaRPr lang="en-US" dirty="0">
              <a:ln>
                <a:solidFill>
                  <a:schemeClr val="tx1"/>
                </a:solidFill>
              </a:ln>
              <a:solidFill>
                <a:srgbClr val="FFFFFF"/>
              </a:solidFill>
              <a:latin typeface="Abadi MT Condensed Extra Bold"/>
              <a:cs typeface="Abadi MT Condensed Extra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095220"/>
          </a:xfrm>
        </p:spPr>
        <p:txBody>
          <a:bodyPr/>
          <a:lstStyle/>
          <a:p>
            <a:pPr>
              <a:buNone/>
            </a:pPr>
            <a:r>
              <a:rPr lang="en-US" sz="2400" b="1" u="sng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badi MT Condensed Extra Bold"/>
                <a:cs typeface="Abadi MT Condensed Extra Bold"/>
              </a:rPr>
              <a:t>Customer(s</a:t>
            </a:r>
            <a:r>
              <a:rPr lang="en-US" sz="2400" b="1" u="sng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badi MT Condensed Extra Bold"/>
                <a:cs typeface="Abadi MT Condensed Extra Bold"/>
              </a:rPr>
              <a:t>) problem:</a:t>
            </a:r>
          </a:p>
          <a:p>
            <a:pPr marL="514350" indent="-514350"/>
            <a:r>
              <a:rPr lang="en-US" sz="22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badi MT Condensed Extra Bold"/>
                <a:cs typeface="Abadi MT Condensed Extra Bold"/>
              </a:rPr>
              <a:t>need for healthcare</a:t>
            </a:r>
          </a:p>
          <a:p>
            <a:pPr marL="514350" indent="-514350"/>
            <a:r>
              <a:rPr lang="en-US" sz="22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badi MT Condensed Extra Bold"/>
                <a:cs typeface="Abadi MT Condensed Extra Bold"/>
              </a:rPr>
              <a:t>not enough doctors</a:t>
            </a:r>
          </a:p>
          <a:p>
            <a:pPr marL="514350" indent="-514350"/>
            <a:r>
              <a:rPr lang="en-US" sz="22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badi MT Condensed Extra Bold"/>
                <a:cs typeface="Abadi MT Condensed Extra Bold"/>
              </a:rPr>
              <a:t>rural areas?</a:t>
            </a:r>
            <a:endParaRPr lang="en-US" sz="2200" b="1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badi MT Condensed Extra Bold"/>
              <a:cs typeface="Abadi MT Condensed Extra Bold"/>
            </a:endParaRPr>
          </a:p>
          <a:p>
            <a:pPr marL="514350" indent="-514350"/>
            <a:r>
              <a:rPr lang="en-US" sz="22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badi MT Condensed Extra Bold"/>
                <a:cs typeface="Abadi MT Condensed Extra Bold"/>
              </a:rPr>
              <a:t>bad service and supply for medicals?</a:t>
            </a:r>
          </a:p>
          <a:p>
            <a:pPr marL="514350" indent="-514350">
              <a:buNone/>
            </a:pPr>
            <a:r>
              <a:rPr lang="en-US" sz="2400" b="1" u="sng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badi MT Condensed Extra Bold"/>
                <a:cs typeface="Abadi MT Condensed Extra Bold"/>
              </a:rPr>
              <a:t>Our solution:</a:t>
            </a:r>
          </a:p>
          <a:p>
            <a:pPr marL="514350" indent="-514350"/>
            <a:r>
              <a:rPr lang="en-US" sz="22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badi MT Condensed Extra Bold"/>
                <a:cs typeface="Abadi MT Condensed Extra Bold"/>
              </a:rPr>
              <a:t>Medical library </a:t>
            </a:r>
          </a:p>
          <a:p>
            <a:pPr marL="514350" indent="-514350"/>
            <a:r>
              <a:rPr lang="en-US" sz="22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badi MT Condensed Extra Bold"/>
                <a:cs typeface="Abadi MT Condensed Extra Bold"/>
              </a:rPr>
              <a:t>Forum</a:t>
            </a:r>
          </a:p>
          <a:p>
            <a:pPr marL="514350" indent="-514350">
              <a:buNone/>
            </a:pPr>
            <a:r>
              <a:rPr lang="en-US" sz="2400" b="1" u="sng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badi MT Condensed Extra Bold"/>
                <a:cs typeface="Abadi MT Condensed Extra Bold"/>
              </a:rPr>
              <a:t>Money comes from:</a:t>
            </a:r>
          </a:p>
          <a:p>
            <a:pPr marL="514350" indent="-514350">
              <a:buNone/>
            </a:pPr>
            <a:r>
              <a:rPr lang="en-US" sz="22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badi MT Condensed Extra Bold"/>
                <a:cs typeface="Abadi MT Condensed Extra Bold"/>
              </a:rPr>
              <a:t>	Advertisement (Medicine companies), Health </a:t>
            </a:r>
            <a:r>
              <a:rPr lang="en-US" sz="2200" b="1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badi MT Condensed Extra Bold"/>
                <a:cs typeface="Abadi MT Condensed Extra Bold"/>
              </a:rPr>
              <a:t>organisations</a:t>
            </a:r>
            <a:r>
              <a:rPr lang="en-US" sz="22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badi MT Condensed Extra Bold"/>
                <a:cs typeface="Abadi MT Condensed Extra Bold"/>
              </a:rPr>
              <a:t>, Government, Companies/Network providers (</a:t>
            </a:r>
            <a:r>
              <a:rPr lang="en-US" sz="2200" b="1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badi MT Condensed Extra Bold"/>
                <a:cs typeface="Abadi MT Condensed Extra Bold"/>
                <a:sym typeface="Wingdings"/>
              </a:rPr>
              <a:t></a:t>
            </a:r>
            <a:r>
              <a:rPr lang="en-US" sz="22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badi MT Condensed Extra Bold"/>
                <a:cs typeface="Abadi MT Condensed Extra Bold"/>
                <a:sym typeface="Wingdings"/>
              </a:rPr>
              <a:t> improving their image)</a:t>
            </a:r>
            <a:endParaRPr lang="en-US" sz="2200" b="1" dirty="0" smtClean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badi MT Condensed Extra Bold"/>
              <a:cs typeface="Abadi MT Condensed Extra Bold"/>
            </a:endParaRPr>
          </a:p>
        </p:txBody>
      </p:sp>
      <p:pic>
        <p:nvPicPr>
          <p:cNvPr id="5" name="Picture 4" descr="60263946-members-th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1780376"/>
            <a:ext cx="3581400" cy="2822779"/>
          </a:xfrm>
          <a:prstGeom prst="rect">
            <a:avLst/>
          </a:prstGeom>
          <a:effectLst>
            <a:outerShdw blurRad="50800" dist="114300" dir="2700000" algn="tl" rotWithShape="0">
              <a:schemeClr val="bg1">
                <a:alpha val="43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latin typeface="Abadi MT Condensed Extra Bold"/>
                <a:cs typeface="Abadi MT Condensed Extra Bold"/>
              </a:rPr>
              <a:t>Real time update for Transportation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526"/>
            <a:ext cx="8229600" cy="4981674"/>
          </a:xfrm>
        </p:spPr>
        <p:txBody>
          <a:bodyPr/>
          <a:lstStyle/>
          <a:p>
            <a:pPr>
              <a:spcAft>
                <a:spcPts val="600"/>
              </a:spcAft>
              <a:buNone/>
            </a:pPr>
            <a:r>
              <a:rPr lang="en-US" sz="2400" b="1" u="sng" dirty="0" err="1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Customer(s</a:t>
            </a:r>
            <a:r>
              <a:rPr lang="en-US" sz="2400" b="1" u="sng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) problem:</a:t>
            </a:r>
          </a:p>
          <a:p>
            <a:pPr>
              <a:spcAft>
                <a:spcPts val="600"/>
              </a:spcAft>
            </a:pPr>
            <a:r>
              <a:rPr lang="en-US" sz="2200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No real time Schedule</a:t>
            </a:r>
          </a:p>
          <a:p>
            <a:pPr marL="514350" indent="-514350">
              <a:spcAft>
                <a:spcPts val="600"/>
              </a:spcAft>
              <a:buNone/>
            </a:pPr>
            <a:r>
              <a:rPr lang="en-US" sz="2400" b="1" u="sng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Our solution:</a:t>
            </a:r>
          </a:p>
          <a:p>
            <a:pPr marL="514350" indent="-514350">
              <a:spcAft>
                <a:spcPts val="600"/>
              </a:spcAft>
            </a:pPr>
            <a:r>
              <a:rPr lang="en-US" sz="2200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Real time update (GPS-based)</a:t>
            </a:r>
          </a:p>
          <a:p>
            <a:pPr marL="514350" indent="-514350">
              <a:spcAft>
                <a:spcPts val="600"/>
              </a:spcAft>
              <a:buNone/>
            </a:pPr>
            <a:r>
              <a:rPr lang="en-US" sz="2400" b="1" u="sng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Money comes from:</a:t>
            </a:r>
          </a:p>
          <a:p>
            <a:pPr>
              <a:spcAft>
                <a:spcPts val="600"/>
              </a:spcAft>
            </a:pPr>
            <a:r>
              <a:rPr lang="en-US" sz="2200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Transportation companies (if private)</a:t>
            </a:r>
          </a:p>
          <a:p>
            <a:pPr>
              <a:spcAft>
                <a:spcPts val="600"/>
              </a:spcAft>
            </a:pPr>
            <a:r>
              <a:rPr lang="en-US" sz="2200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National Transportation (state funded)</a:t>
            </a:r>
            <a:endParaRPr lang="en-US" sz="2200" b="1" dirty="0">
              <a:effectLst>
                <a:outerShdw blurRad="50800" dist="38100" dir="2700000" algn="tl" rotWithShape="0">
                  <a:schemeClr val="bg1">
                    <a:alpha val="43000"/>
                  </a:schemeClr>
                </a:outerShdw>
              </a:effectLst>
              <a:latin typeface="Abadi MT Condensed Extra Bold"/>
              <a:cs typeface="Abadi MT Condensed Extra Bold"/>
            </a:endParaRPr>
          </a:p>
        </p:txBody>
      </p:sp>
      <p:pic>
        <p:nvPicPr>
          <p:cNvPr id="6" name="Picture 5" descr="new-haven-line-train-schedu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417638"/>
            <a:ext cx="3563996" cy="2366493"/>
          </a:xfrm>
          <a:prstGeom prst="rect">
            <a:avLst/>
          </a:prstGeom>
          <a:effectLst>
            <a:outerShdw blurRad="50800" dist="114300" dir="2700000" algn="tl" rotWithShape="0">
              <a:schemeClr val="bg1">
                <a:alpha val="5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2460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FFFFFF"/>
                </a:solidFill>
                <a:latin typeface="Abadi MT Condensed Extra Bold"/>
                <a:cs typeface="Abadi MT Condensed Extra Bold"/>
              </a:rPr>
              <a:t>Education application for self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724400"/>
          </a:xfrm>
        </p:spPr>
        <p:txBody>
          <a:bodyPr/>
          <a:lstStyle/>
          <a:p>
            <a:pPr>
              <a:buNone/>
            </a:pPr>
            <a:r>
              <a:rPr lang="en-US" sz="2400" b="1" u="sng" dirty="0" err="1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Customer(s</a:t>
            </a:r>
            <a:r>
              <a:rPr lang="en-US" sz="2400" b="1" u="sng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) problem:</a:t>
            </a:r>
          </a:p>
          <a:p>
            <a:r>
              <a:rPr lang="en-US" sz="2200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bad education opportunities </a:t>
            </a:r>
          </a:p>
          <a:p>
            <a:pPr>
              <a:buNone/>
            </a:pPr>
            <a:r>
              <a:rPr lang="en-US" sz="2200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(</a:t>
            </a:r>
            <a:r>
              <a:rPr lang="en-US" sz="2200" b="1" dirty="0" err="1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  <a:sym typeface="Wingdings"/>
              </a:rPr>
              <a:t></a:t>
            </a:r>
            <a:r>
              <a:rPr lang="en-US" sz="2200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  <a:sym typeface="Wingdings"/>
              </a:rPr>
              <a:t> high illiteracy rate)</a:t>
            </a:r>
          </a:p>
          <a:p>
            <a:pPr>
              <a:buNone/>
            </a:pPr>
            <a:r>
              <a:rPr lang="en-US" sz="2400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 </a:t>
            </a:r>
          </a:p>
          <a:p>
            <a:pPr marL="514350" indent="-514350">
              <a:buNone/>
            </a:pPr>
            <a:r>
              <a:rPr lang="en-US" sz="2400" b="1" u="sng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Our solution:</a:t>
            </a:r>
          </a:p>
          <a:p>
            <a:pPr marL="514350" indent="-514350"/>
            <a:r>
              <a:rPr lang="en-US" sz="2200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Education application for self studies</a:t>
            </a:r>
          </a:p>
          <a:p>
            <a:pPr marL="514350" indent="-514350">
              <a:buNone/>
            </a:pPr>
            <a:endParaRPr lang="en-US" sz="2400" b="1" dirty="0" smtClean="0">
              <a:effectLst>
                <a:outerShdw blurRad="50800" dist="38100" dir="2700000" algn="tl" rotWithShape="0">
                  <a:schemeClr val="bg1">
                    <a:alpha val="43000"/>
                  </a:schemeClr>
                </a:outerShdw>
              </a:effectLst>
              <a:latin typeface="Abadi MT Condensed Extra Bold"/>
              <a:cs typeface="Abadi MT Condensed Extra Bold"/>
            </a:endParaRPr>
          </a:p>
          <a:p>
            <a:pPr marL="514350" indent="-514350">
              <a:buNone/>
            </a:pPr>
            <a:r>
              <a:rPr lang="en-US" sz="2400" b="1" u="sng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Money comes from:</a:t>
            </a:r>
          </a:p>
          <a:p>
            <a:r>
              <a:rPr lang="en-US" sz="2200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Private investors</a:t>
            </a:r>
          </a:p>
          <a:p>
            <a:r>
              <a:rPr lang="en-US" sz="2200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 Government</a:t>
            </a:r>
          </a:p>
          <a:p>
            <a:r>
              <a:rPr lang="en-US" sz="2200" b="1" dirty="0" smtClean="0"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Abadi MT Condensed Extra Bold"/>
                <a:cs typeface="Abadi MT Condensed Extra Bold"/>
              </a:rPr>
              <a:t>foundations 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5" name="Picture 4" descr="PAKISTAN_(F)_0926_-_Schoo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1827" y="1219200"/>
            <a:ext cx="3464973" cy="2773362"/>
          </a:xfrm>
          <a:prstGeom prst="rect">
            <a:avLst/>
          </a:prstGeom>
          <a:effectLst>
            <a:outerShdw blurRad="50800" dist="114300" dir="2700000" algn="tl" rotWithShape="0">
              <a:schemeClr val="bg1">
                <a:alpha val="43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</TotalTime>
  <Words>304</Words>
  <Application>Microsoft Macintosh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Team members:</vt:lpstr>
      <vt:lpstr>Progress report 9.8.10:</vt:lpstr>
      <vt:lpstr>Slide 4</vt:lpstr>
      <vt:lpstr>Slide 5</vt:lpstr>
      <vt:lpstr>Applications:</vt:lpstr>
      <vt:lpstr>“MobiAid”</vt:lpstr>
      <vt:lpstr>Real time update for Transportation</vt:lpstr>
      <vt:lpstr>Education application for self studies</vt:lpstr>
      <vt:lpstr>Plans for next week:</vt:lpstr>
      <vt:lpstr>Milestones: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Pakistan Project</dc:title>
  <dc:creator>Hansi H</dc:creator>
  <cp:lastModifiedBy>Hansi H</cp:lastModifiedBy>
  <cp:revision>25</cp:revision>
  <dcterms:created xsi:type="dcterms:W3CDTF">2010-09-11T19:54:53Z</dcterms:created>
  <dcterms:modified xsi:type="dcterms:W3CDTF">2010-09-11T19:57:42Z</dcterms:modified>
</cp:coreProperties>
</file>