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4" r:id="rId10"/>
  </p:sldIdLst>
  <p:sldSz cx="10160000" cy="7620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543" autoAdjust="0"/>
    <p:restoredTop sz="90929"/>
  </p:normalViewPr>
  <p:slideViewPr>
    <p:cSldViewPr>
      <p:cViewPr varScale="1">
        <p:scale>
          <a:sx n="64" d="100"/>
          <a:sy n="64" d="100"/>
        </p:scale>
        <p:origin x="-82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DC35A6-7A6B-407D-AF50-4BDAB049BB5C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87DACE-CCBE-49FA-93DA-5C3AA8EF4D58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676275"/>
            <a:ext cx="2159000" cy="6097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676275"/>
            <a:ext cx="6324600" cy="6097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CCD0B5-2518-4B3D-A61D-C688FDC35DE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42D461-C825-4ABA-9C53-29D973431A50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7028A3-00E0-46EA-83A5-8B6827D5DC5A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819084-21E4-4752-95AC-FD50B569D0F8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C03D26-7959-478A-AB20-0E52CFF11F7F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52F787-A8FE-475A-B0D8-E282EC605E25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71BB71-25F9-4688-85A4-9A290A08EC89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60BA3E-558D-4155-989E-354194D79F35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DAC73D-2F68-4FDC-82E2-5F5593067A1E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676275"/>
            <a:ext cx="8636000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2200275"/>
            <a:ext cx="8636000" cy="457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942138"/>
            <a:ext cx="2117725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0275" y="6942138"/>
            <a:ext cx="321945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0275" y="6942138"/>
            <a:ext cx="211931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2D17C28-AE07-40EF-98B8-AFB8D0CB8070}" type="slidenum">
              <a:rPr lang="en-US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sentaja\Desktop\&#44284;&#51228;\ADPproject\ad_ruben_edit.wav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asentaja\Desktop\&#44284;&#51228;\ADPproject\MVI_2556.AVI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>
          <a:xfrm>
            <a:off x="276225" y="2336800"/>
            <a:ext cx="9661525" cy="908050"/>
          </a:xfrm>
        </p:spPr>
        <p:txBody>
          <a:bodyPr lIns="0" tIns="0" rIns="0" bIns="0" anchor="t"/>
          <a:lstStyle/>
          <a:p>
            <a:pPr eaLnBrk="1" hangingPunct="1">
              <a:lnSpc>
                <a:spcPct val="95000"/>
              </a:lnSpc>
            </a:pPr>
            <a:r>
              <a:rPr lang="en-US" sz="8500" b="1" smtClean="0">
                <a:solidFill>
                  <a:srgbClr val="000000"/>
                </a:solidFill>
                <a:latin typeface="Arial" charset="0"/>
              </a:rPr>
              <a:t>target audience.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90975" y="3824288"/>
            <a:ext cx="9661525" cy="5486400"/>
          </a:xfrm>
        </p:spPr>
        <p:txBody>
          <a:bodyPr lIns="0" tIns="0" rIns="0" bIns="0"/>
          <a:lstStyle/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4300" smtClean="0">
                <a:solidFill>
                  <a:srgbClr val="000000"/>
                </a:solidFill>
                <a:latin typeface="Arial" charset="0"/>
              </a:rPr>
              <a:t>investors.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2800" y="914400"/>
            <a:ext cx="856932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568450" y="2844800"/>
            <a:ext cx="7137400" cy="1846263"/>
          </a:xfrm>
        </p:spPr>
        <p:txBody>
          <a:bodyPr lIns="0" tIns="0" rIns="0" bIns="0"/>
          <a:lstStyle/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2700" smtClean="0">
                <a:solidFill>
                  <a:srgbClr val="000000"/>
                </a:solidFill>
                <a:latin typeface="Arial" charset="0"/>
              </a:rPr>
              <a:t>Sales pitch</a:t>
            </a:r>
            <a:endParaRPr lang="en-US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endParaRPr lang="en-US" sz="270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800" smtClean="0">
                <a:solidFill>
                  <a:srgbClr val="000000"/>
                </a:solidFill>
                <a:latin typeface="Arial" charset="0"/>
              </a:rPr>
              <a:t>Ruben Zoeteweij,</a:t>
            </a:r>
            <a:endParaRPr lang="en-US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800" smtClean="0">
                <a:solidFill>
                  <a:srgbClr val="000000"/>
                </a:solidFill>
                <a:latin typeface="Arial" charset="0"/>
              </a:rPr>
              <a:t>Jong-Hwa Park, </a:t>
            </a:r>
            <a:endParaRPr lang="en-US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800" smtClean="0">
                <a:solidFill>
                  <a:srgbClr val="000000"/>
                </a:solidFill>
                <a:latin typeface="Arial" charset="0"/>
              </a:rPr>
              <a:t>Elisa Wirkkala, </a:t>
            </a:r>
            <a:endParaRPr lang="en-US" smtClean="0"/>
          </a:p>
          <a:p>
            <a:pPr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1800" smtClean="0">
                <a:solidFill>
                  <a:srgbClr val="000000"/>
                </a:solidFill>
                <a:latin typeface="Arial" charset="0"/>
              </a:rPr>
              <a:t>Juha Halme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d_ruben_edit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9063" y="5953125"/>
            <a:ext cx="92868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1250" y="3667125"/>
            <a:ext cx="45466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" y="228600"/>
            <a:ext cx="94646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95300" y="1828800"/>
            <a:ext cx="9169400" cy="197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endParaRPr lang="en-US" sz="2700" i="1">
              <a:solidFill>
                <a:srgbClr val="000000"/>
              </a:solidFill>
              <a:latin typeface="Arial" charset="0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Imagine how boring it is to wait a bus if you can't see </a:t>
            </a:r>
            <a:endParaRPr lang="en-US"/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endParaRPr lang="en-US" sz="2700">
              <a:solidFill>
                <a:srgbClr val="000000"/>
              </a:solidFill>
              <a:latin typeface="Arial" charset="0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Solution: games for visually impaired</a:t>
            </a:r>
            <a:endParaRPr lang="en-US"/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700">
                <a:solidFill>
                  <a:srgbClr val="000000"/>
                </a:solidFill>
                <a:latin typeface="Arial" charset="0"/>
              </a:rPr>
              <a:t>Jong the Dog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0160000" cy="7620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nl-NL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579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1438" y="3667125"/>
            <a:ext cx="44323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 Box 6"/>
          <p:cNvSpPr txBox="1">
            <a:spLocks noChangeArrowheads="1"/>
          </p:cNvSpPr>
          <p:nvPr/>
        </p:nvSpPr>
        <p:spPr bwMode="auto">
          <a:xfrm>
            <a:off x="436563" y="2054225"/>
            <a:ext cx="5302250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Nokia Series 60 5th version </a:t>
            </a:r>
            <a:endParaRPr lang="en-US"/>
          </a:p>
          <a:p>
            <a:pPr>
              <a:lnSpc>
                <a:spcPct val="95000"/>
              </a:lnSpc>
            </a:pPr>
            <a:r>
              <a:rPr lang="en-US">
                <a:solidFill>
                  <a:srgbClr val="000000"/>
                </a:solidFill>
                <a:latin typeface="Arial" charset="0"/>
              </a:rPr>
              <a:t> and above</a:t>
            </a:r>
          </a:p>
          <a:p>
            <a:pPr>
              <a:lnSpc>
                <a:spcPct val="95000"/>
              </a:lnSpc>
            </a:pPr>
            <a:endParaRPr lang="en-US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Developed for Flash Lite 3.0 (ActionScript 2.0) </a:t>
            </a:r>
            <a:br>
              <a:rPr lang="en-US">
                <a:solidFill>
                  <a:srgbClr val="000000"/>
                </a:solidFill>
                <a:latin typeface="Arial" charset="0"/>
              </a:rPr>
            </a:br>
            <a:r>
              <a:rPr lang="en-US">
                <a:solidFill>
                  <a:srgbClr val="000000"/>
                </a:solidFill>
                <a:latin typeface="Arial" charset="0"/>
              </a:rPr>
              <a:t/>
            </a:r>
            <a:br>
              <a:rPr lang="en-US">
                <a:solidFill>
                  <a:srgbClr val="000000"/>
                </a:solidFill>
                <a:latin typeface="Arial" charset="0"/>
              </a:rPr>
            </a:b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4" name="Text Box 7"/>
          <p:cNvSpPr txBox="1">
            <a:spLocks noChangeArrowheads="1"/>
          </p:cNvSpPr>
          <p:nvPr/>
        </p:nvSpPr>
        <p:spPr bwMode="auto">
          <a:xfrm>
            <a:off x="436563" y="4238625"/>
            <a:ext cx="5302250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  <a:buFont typeface="Arial" charset="0"/>
              <a:buChar char="•"/>
            </a:pPr>
            <a:r>
              <a:rPr lang="en-US">
                <a:solidFill>
                  <a:srgbClr val="000000"/>
                </a:solidFill>
                <a:latin typeface="Arial" charset="0"/>
              </a:rPr>
              <a:t>High contrasting colors</a:t>
            </a:r>
            <a:r>
              <a:rPr lang="en-US" sz="230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sp>
        <p:nvSpPr>
          <p:cNvPr id="5125" name="TextBox 9"/>
          <p:cNvSpPr txBox="1">
            <a:spLocks noChangeArrowheads="1"/>
          </p:cNvSpPr>
          <p:nvPr/>
        </p:nvSpPr>
        <p:spPr bwMode="auto">
          <a:xfrm>
            <a:off x="365125" y="309563"/>
            <a:ext cx="9501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Arial" charset="0"/>
                <a:cs typeface="Arial" charset="0"/>
              </a:rPr>
              <a:t>Introduce Jong the dog. </a:t>
            </a:r>
          </a:p>
        </p:txBody>
      </p:sp>
      <p:pic>
        <p:nvPicPr>
          <p:cNvPr id="5126" name="Picture 10" descr="http://www.mobilewhack.com/nokia-n96-s60-silverligh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51438" y="1708150"/>
            <a:ext cx="4286250" cy="217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393700" y="1524000"/>
            <a:ext cx="9251950" cy="499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sz="3100">
                <a:solidFill>
                  <a:srgbClr val="000000"/>
                </a:solidFill>
                <a:latin typeface="Arial" charset="0"/>
              </a:rPr>
              <a:t>Big and growing target group</a:t>
            </a:r>
            <a:endParaRPr lang="en-US"/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 "/>
            </a:pPr>
            <a:endParaRPr lang="en-US" sz="1900">
              <a:solidFill>
                <a:srgbClr val="000000"/>
              </a:solidFill>
              <a:latin typeface="Arial" charset="0"/>
            </a:endParaRPr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endParaRPr lang="en-US" sz="2000">
              <a:solidFill>
                <a:srgbClr val="000000"/>
              </a:solidFill>
              <a:latin typeface="Arial" charset="0"/>
            </a:endParaRPr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Worldwide </a:t>
            </a:r>
            <a:endParaRPr lang="en-US"/>
          </a:p>
          <a:p>
            <a:pPr marL="1257300" lvl="3" indent="-228600">
              <a:lnSpc>
                <a:spcPct val="95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600">
                <a:solidFill>
                  <a:srgbClr val="000000"/>
                </a:solidFill>
                <a:latin typeface="Arial" charset="0"/>
              </a:rPr>
              <a:t>Blind: 45,000,000</a:t>
            </a:r>
            <a:endParaRPr lang="en-US"/>
          </a:p>
          <a:p>
            <a:pPr marL="1257300" lvl="3" indent="-228600">
              <a:lnSpc>
                <a:spcPct val="95000"/>
              </a:lnSpc>
              <a:buClr>
                <a:srgbClr val="000000"/>
              </a:buClr>
              <a:buSzPct val="100000"/>
              <a:buFont typeface="Wingdings" pitchFamily="2" charset="2"/>
              <a:buChar char="§"/>
            </a:pPr>
            <a:r>
              <a:rPr lang="en-US" sz="2600">
                <a:solidFill>
                  <a:srgbClr val="000000"/>
                </a:solidFill>
                <a:latin typeface="Arial" charset="0"/>
              </a:rPr>
              <a:t>VI: 315,000,000</a:t>
            </a:r>
            <a:endParaRPr lang="en-US"/>
          </a:p>
          <a:p>
            <a:pPr>
              <a:lnSpc>
                <a:spcPct val="95000"/>
              </a:lnSpc>
            </a:pPr>
            <a:endParaRPr lang="en-US" sz="250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endParaRPr lang="en-US" sz="250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endParaRPr lang="en-US" sz="250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r>
              <a:rPr lang="en-US" sz="2500">
                <a:solidFill>
                  <a:srgbClr val="000000"/>
                </a:solidFill>
                <a:latin typeface="Arial" charset="0"/>
              </a:rPr>
              <a:t>             </a:t>
            </a:r>
          </a:p>
          <a:p>
            <a:pPr>
              <a:lnSpc>
                <a:spcPct val="95000"/>
              </a:lnSpc>
            </a:pPr>
            <a:endParaRPr lang="en-US" sz="250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endParaRPr lang="en-US" sz="250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endParaRPr lang="en-US" sz="250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endParaRPr lang="en-US" sz="250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14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0000" y="1214438"/>
            <a:ext cx="7600950" cy="465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165100" y="238125"/>
            <a:ext cx="88788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4000" b="1">
                <a:solidFill>
                  <a:srgbClr val="000000"/>
                </a:solidFill>
                <a:latin typeface="Arial" charset="0"/>
              </a:rPr>
              <a:t>315</a:t>
            </a:r>
            <a:r>
              <a:rPr lang="en-US" sz="3100" b="1">
                <a:solidFill>
                  <a:srgbClr val="000000"/>
                </a:solidFill>
                <a:latin typeface="Arial" charset="0"/>
              </a:rPr>
              <a:t> Million potential customers !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79375" y="3881438"/>
            <a:ext cx="5929313" cy="3929062"/>
            <a:chOff x="-134974" y="4167190"/>
            <a:chExt cx="5929354" cy="3929090"/>
          </a:xfrm>
        </p:grpSpPr>
        <p:pic>
          <p:nvPicPr>
            <p:cNvPr id="6150" name="Picture 7" descr="C:\Documents and Settings\asentaja\Local Settings\Temporary Internet Files\Content.IE5\ND51QJX0\dglxasset[1].aspx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134974" y="4786346"/>
              <a:ext cx="2021537" cy="33099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ounded Rectangular Callout 8"/>
            <p:cNvSpPr/>
            <p:nvPr/>
          </p:nvSpPr>
          <p:spPr>
            <a:xfrm>
              <a:off x="1293786" y="4167190"/>
              <a:ext cx="4500594" cy="1428760"/>
            </a:xfrm>
            <a:prstGeom prst="wedgeRoundRectCallout">
              <a:avLst>
                <a:gd name="adj1" fmla="val -46388"/>
                <a:gd name="adj2" fmla="val 74722"/>
                <a:gd name="adj3" fmla="val 16667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lnSpc>
                  <a:spcPct val="95000"/>
                </a:lnSpc>
                <a:defRPr/>
              </a:pPr>
              <a:r>
                <a:rPr lang="en-US" dirty="0" smtClean="0">
                  <a:solidFill>
                    <a:srgbClr val="000000"/>
                  </a:solidFill>
                  <a:latin typeface="Arial" pitchFamily="34" charset="0"/>
                </a:rPr>
                <a:t>“I have just one question, when is it coming to the market?"</a:t>
              </a:r>
              <a:endParaRPr lang="en-US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223838" y="1166813"/>
            <a:ext cx="9856787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endParaRPr lang="en-US" sz="3100" dirty="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r>
              <a:rPr lang="en-US" sz="3100" dirty="0">
                <a:solidFill>
                  <a:srgbClr val="000000"/>
                </a:solidFill>
                <a:latin typeface="Arial" charset="0"/>
              </a:rPr>
              <a:t> Make profit:</a:t>
            </a:r>
          </a:p>
          <a:p>
            <a:pPr>
              <a:lnSpc>
                <a:spcPct val="95000"/>
              </a:lnSpc>
            </a:pPr>
            <a:endParaRPr lang="en-US" sz="2700" dirty="0">
              <a:solidFill>
                <a:srgbClr val="000000"/>
              </a:solidFill>
              <a:latin typeface="Arial" charset="0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No competitors</a:t>
            </a:r>
            <a:endParaRPr lang="en-US" dirty="0"/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dirty="0" err="1">
                <a:solidFill>
                  <a:srgbClr val="000000"/>
                </a:solidFill>
                <a:latin typeface="Arial" charset="0"/>
              </a:rPr>
              <a:t>Ovi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-Store</a:t>
            </a:r>
            <a:endParaRPr lang="en-US" dirty="0"/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Limited edition:  free</a:t>
            </a:r>
            <a:endParaRPr lang="en-US" dirty="0"/>
          </a:p>
          <a:p>
            <a:pPr marL="857250" lvl="2" indent="-285750">
              <a:lnSpc>
                <a:spcPct val="95000"/>
              </a:lnSpc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Full version:      3,99 €</a:t>
            </a:r>
            <a:endParaRPr lang="en-US" dirty="0"/>
          </a:p>
          <a:p>
            <a:pPr>
              <a:lnSpc>
                <a:spcPct val="95000"/>
              </a:lnSpc>
            </a:pPr>
            <a:endParaRPr lang="en-US" sz="3000" dirty="0">
              <a:solidFill>
                <a:srgbClr val="000000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r>
              <a:rPr lang="en-US" sz="3100" dirty="0">
                <a:solidFill>
                  <a:srgbClr val="000000"/>
                </a:solidFill>
                <a:latin typeface="Arial" charset="0"/>
              </a:rPr>
              <a:t> And also support VI:</a:t>
            </a:r>
            <a:endParaRPr lang="en-US" sz="3100" dirty="0"/>
          </a:p>
          <a:p>
            <a:pPr>
              <a:lnSpc>
                <a:spcPct val="95000"/>
              </a:lnSpc>
            </a:pPr>
            <a:endParaRPr lang="en-US" sz="3000" dirty="0">
              <a:solidFill>
                <a:srgbClr val="000000"/>
              </a:solidFill>
              <a:latin typeface="Arial" charset="0"/>
            </a:endParaRPr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Give more fun</a:t>
            </a:r>
            <a:endParaRPr lang="en-US" dirty="0"/>
          </a:p>
          <a:p>
            <a:pPr lvl="1" indent="-342900">
              <a:lnSpc>
                <a:spcPct val="95000"/>
              </a:lnSpc>
              <a:buClr>
                <a:srgbClr val="000000"/>
              </a:buClr>
              <a:buSzPct val="100000"/>
              <a:buFontTx/>
              <a:buChar char="•"/>
            </a:pPr>
            <a:r>
              <a:rPr lang="en-US" dirty="0" smtClean="0">
                <a:solidFill>
                  <a:srgbClr val="000000"/>
                </a:solidFill>
                <a:latin typeface="Arial" charset="0"/>
              </a:rPr>
              <a:t>Teach VI 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people to use the mobile phone</a:t>
            </a:r>
          </a:p>
        </p:txBody>
      </p:sp>
      <p:pic>
        <p:nvPicPr>
          <p:cNvPr id="717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5250"/>
            <a:ext cx="991235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6736184" y="1649760"/>
            <a:ext cx="4543425" cy="3844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2000" dirty="0">
                <a:latin typeface="Arial" charset="0"/>
              </a:rPr>
              <a:t>After four years..                    </a:t>
            </a:r>
            <a:endParaRPr lang="en-US" sz="2000" dirty="0"/>
          </a:p>
          <a:p>
            <a:pPr lvl="1" indent="-342900">
              <a:lnSpc>
                <a:spcPct val="95000"/>
              </a:lnSpc>
              <a:buClr>
                <a:srgbClr val="4D626C"/>
              </a:buClr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20 games                             </a:t>
            </a:r>
            <a:endParaRPr lang="en-US" sz="2000" dirty="0"/>
          </a:p>
          <a:p>
            <a:pPr lvl="1" indent="-342900">
              <a:lnSpc>
                <a:spcPct val="95000"/>
              </a:lnSpc>
              <a:buClr>
                <a:srgbClr val="4D626C"/>
              </a:buClr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250,000 players                     </a:t>
            </a:r>
            <a:endParaRPr lang="en-US" sz="2000" dirty="0"/>
          </a:p>
          <a:p>
            <a:pPr>
              <a:lnSpc>
                <a:spcPct val="95000"/>
              </a:lnSpc>
            </a:pPr>
            <a:endParaRPr lang="en-US" sz="2000" dirty="0">
              <a:latin typeface="Arial" charset="0"/>
            </a:endParaRPr>
          </a:p>
          <a:p>
            <a:pPr>
              <a:lnSpc>
                <a:spcPct val="95000"/>
              </a:lnSpc>
            </a:pPr>
            <a:r>
              <a:rPr lang="en-US" sz="2000" dirty="0">
                <a:latin typeface="Arial" charset="0"/>
              </a:rPr>
              <a:t>Net Present Value                     </a:t>
            </a:r>
            <a:endParaRPr lang="en-US" sz="2000" dirty="0"/>
          </a:p>
          <a:p>
            <a:pPr lvl="1" indent="-342900">
              <a:lnSpc>
                <a:spcPct val="95000"/>
              </a:lnSpc>
              <a:buClr>
                <a:srgbClr val="4D626C"/>
              </a:buClr>
              <a:buSzPct val="100000"/>
              <a:buFontTx/>
              <a:buChar char="•"/>
            </a:pPr>
            <a:r>
              <a:rPr lang="en-US" sz="2000" dirty="0">
                <a:latin typeface="Arial" charset="0"/>
              </a:rPr>
              <a:t>€ </a:t>
            </a:r>
            <a:r>
              <a:rPr lang="en-US" sz="2000" dirty="0" smtClean="0">
                <a:latin typeface="Arial" charset="0"/>
              </a:rPr>
              <a:t>478K</a:t>
            </a:r>
          </a:p>
          <a:p>
            <a:pPr lvl="1" indent="-342900">
              <a:lnSpc>
                <a:spcPct val="95000"/>
              </a:lnSpc>
              <a:buClr>
                <a:srgbClr val="4D626C"/>
              </a:buClr>
              <a:buSzPct val="100000"/>
              <a:buFontTx/>
              <a:buChar char="•"/>
            </a:pPr>
            <a:endParaRPr lang="en-US" sz="2000" dirty="0">
              <a:latin typeface="Arial" charset="0"/>
            </a:endParaRPr>
          </a:p>
          <a:p>
            <a:pPr lvl="1" indent="-342900">
              <a:lnSpc>
                <a:spcPct val="95000"/>
              </a:lnSpc>
              <a:buClr>
                <a:srgbClr val="4D626C"/>
              </a:buClr>
              <a:buSzPct val="100000"/>
            </a:pPr>
            <a:r>
              <a:rPr lang="en-US" sz="2000" dirty="0" smtClean="0">
                <a:latin typeface="Arial" charset="0"/>
              </a:rPr>
              <a:t>Amount of money needed</a:t>
            </a:r>
            <a:r>
              <a:rPr lang="en-US" dirty="0" smtClean="0">
                <a:latin typeface="Arial" charset="0"/>
              </a:rPr>
              <a:t>:</a:t>
            </a:r>
          </a:p>
          <a:p>
            <a:pPr lvl="1" indent="-342900">
              <a:lnSpc>
                <a:spcPct val="95000"/>
              </a:lnSpc>
              <a:buClr>
                <a:srgbClr val="4D626C"/>
              </a:buClr>
              <a:buSzPct val="100000"/>
              <a:buFont typeface="Arial" pitchFamily="34" charset="0"/>
              <a:buChar char="•"/>
            </a:pPr>
            <a:r>
              <a:rPr lang="en-US" sz="2000" dirty="0" smtClean="0">
                <a:latin typeface="Arial" charset="0"/>
              </a:rPr>
              <a:t>€ 53K</a:t>
            </a:r>
          </a:p>
          <a:p>
            <a:pPr lvl="1" indent="-342900">
              <a:lnSpc>
                <a:spcPct val="95000"/>
              </a:lnSpc>
              <a:buClr>
                <a:srgbClr val="4D626C"/>
              </a:buClr>
              <a:buSzPct val="100000"/>
            </a:pPr>
            <a:endParaRPr lang="en-US" dirty="0"/>
          </a:p>
          <a:p>
            <a:pPr>
              <a:lnSpc>
                <a:spcPct val="95000"/>
              </a:lnSpc>
            </a:pPr>
            <a:endParaRPr lang="en-US" dirty="0">
              <a:latin typeface="Arial" charset="0"/>
            </a:endParaRPr>
          </a:p>
          <a:p>
            <a:pPr algn="r">
              <a:lnSpc>
                <a:spcPct val="95000"/>
              </a:lnSpc>
            </a:pPr>
            <a:endParaRPr lang="en-US" sz="2700" dirty="0">
              <a:latin typeface="Arial" charset="0"/>
            </a:endParaRP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7810500" y="6807200"/>
            <a:ext cx="2438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4000" b="1">
                <a:solidFill>
                  <a:srgbClr val="FFFFFF"/>
                </a:solidFill>
                <a:latin typeface="Arial" charset="0"/>
              </a:rPr>
              <a:t>ne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225" y="1085850"/>
            <a:ext cx="6176963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327472" y="0"/>
            <a:ext cx="8636000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Financials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Present demo of </a:t>
            </a:r>
            <a:r>
              <a:rPr lang="en-US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Jong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the dog</a:t>
            </a:r>
          </a:p>
        </p:txBody>
      </p:sp>
      <p:pic>
        <p:nvPicPr>
          <p:cNvPr id="4" name="MVI_2556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79688" y="2238375"/>
            <a:ext cx="5167312" cy="38750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190500" y="1828800"/>
            <a:ext cx="9779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95000"/>
              </a:lnSpc>
            </a:pPr>
            <a:endParaRPr lang="en-US" sz="2700">
              <a:solidFill>
                <a:srgbClr val="4D626C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endParaRPr lang="en-US" sz="2700">
              <a:solidFill>
                <a:srgbClr val="4D626C"/>
              </a:solidFill>
              <a:latin typeface="Arial" charset="0"/>
            </a:endParaRPr>
          </a:p>
          <a:p>
            <a:pPr>
              <a:lnSpc>
                <a:spcPct val="95000"/>
              </a:lnSpc>
            </a:pPr>
            <a:r>
              <a:rPr lang="en-US" sz="3000">
                <a:solidFill>
                  <a:srgbClr val="4D626C"/>
                </a:solidFill>
                <a:latin typeface="Arial" charset="0"/>
              </a:rPr>
              <a:t>Time for questions</a:t>
            </a:r>
          </a:p>
        </p:txBody>
      </p:sp>
      <p:pic>
        <p:nvPicPr>
          <p:cNvPr id="1126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5725"/>
            <a:ext cx="99218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754</TotalTime>
  <Words>103</Words>
  <Application>Microsoft Office PowerPoint</Application>
  <PresentationFormat>Aangepast</PresentationFormat>
  <Paragraphs>61</Paragraphs>
  <Slides>9</Slides>
  <Notes>0</Notes>
  <HiddenSlides>0</HiddenSlides>
  <MMClips>2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Default Design</vt:lpstr>
      <vt:lpstr>target audience.</vt:lpstr>
      <vt:lpstr>Dia 2</vt:lpstr>
      <vt:lpstr>Dia 3</vt:lpstr>
      <vt:lpstr>Dia 4</vt:lpstr>
      <vt:lpstr>Dia 5</vt:lpstr>
      <vt:lpstr>Dia 6</vt:lpstr>
      <vt:lpstr>Dia 7</vt:lpstr>
      <vt:lpstr>Present demo of Jong the dog</vt:lpstr>
      <vt:lpstr>Dia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</dc:creator>
  <cp:lastModifiedBy>Ruben</cp:lastModifiedBy>
  <cp:revision>15</cp:revision>
  <dcterms:created xsi:type="dcterms:W3CDTF">2004-05-06T09:28:21Z</dcterms:created>
  <dcterms:modified xsi:type="dcterms:W3CDTF">2010-12-07T21:52:01Z</dcterms:modified>
</cp:coreProperties>
</file>