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43" autoAdjust="0"/>
    <p:restoredTop sz="90929"/>
  </p:normalViewPr>
  <p:slideViewPr>
    <p:cSldViewPr>
      <p:cViewPr varScale="1">
        <p:scale>
          <a:sx n="64" d="100"/>
          <a:sy n="64" d="100"/>
        </p:scale>
        <p:origin x="-82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DC35A6-7A6B-407D-AF50-4BDAB049BB5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7DACE-CCBE-49FA-93DA-5C3AA8EF4D5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CCD0B5-2518-4B3D-A61D-C688FDC35D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42D461-C825-4ABA-9C53-29D973431A5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028A3-00E0-46EA-83A5-8B6827D5DC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819084-21E4-4752-95AC-FD50B569D0F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C03D26-7959-478A-AB20-0E52CFF11F7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52F787-A8FE-475A-B0D8-E282EC605E2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1BB71-25F9-4688-85A4-9A290A08EC8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60BA3E-558D-4155-989E-354194D79F3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AC73D-2F68-4FDC-82E2-5F5593067A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2D17C28-AE07-40EF-98B8-AFB8D0CB8070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sentaja\Desktop\&#44284;&#51228;\ADPproject\ad_ruben_edit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sentaja\Desktop\&#44284;&#51228;\ADPproject\MVI_2556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276225" y="2336800"/>
            <a:ext cx="9661525" cy="90805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8500" b="1" smtClean="0">
                <a:solidFill>
                  <a:srgbClr val="000000"/>
                </a:solidFill>
                <a:latin typeface="Arial" charset="0"/>
              </a:rPr>
              <a:t>target audience.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90975" y="3824288"/>
            <a:ext cx="9661525" cy="5486400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investors.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914400"/>
            <a:ext cx="85693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68450" y="2844800"/>
            <a:ext cx="7137400" cy="1846263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700" smtClean="0">
                <a:solidFill>
                  <a:srgbClr val="000000"/>
                </a:solidFill>
                <a:latin typeface="Arial" charset="0"/>
              </a:rPr>
              <a:t>Sales pitch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Ruben Zoeteweij,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Jong-Hwa Park, 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Elisa Wirkkala, 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Juha Halme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d_ruben_edi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9063" y="59531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1250" y="3667125"/>
            <a:ext cx="45466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" y="228600"/>
            <a:ext cx="94646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" y="1828800"/>
            <a:ext cx="9169400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2700" i="1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Imagine how boring it is to wait a bus if you can't see 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Solution: games for visually impaired</a:t>
            </a:r>
            <a:endParaRPr lang="en-US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Jong the Dog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0160000" cy="762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579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1438" y="3667125"/>
            <a:ext cx="44323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436563" y="2054225"/>
            <a:ext cx="53022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Nokia Series 60 5th version 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>
                <a:solidFill>
                  <a:srgbClr val="000000"/>
                </a:solidFill>
                <a:latin typeface="Arial" charset="0"/>
              </a:rPr>
              <a:t> and above</a:t>
            </a:r>
          </a:p>
          <a:p>
            <a:pPr>
              <a:lnSpc>
                <a:spcPct val="95000"/>
              </a:lnSpc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Developed for Flash Lite 3.0 (ActionScript 2.0) </a:t>
            </a:r>
            <a:br>
              <a:rPr lang="en-US">
                <a:solidFill>
                  <a:srgbClr val="000000"/>
                </a:solidFill>
                <a:latin typeface="Arial" charset="0"/>
              </a:rPr>
            </a:br>
            <a:r>
              <a:rPr lang="en-US">
                <a:solidFill>
                  <a:srgbClr val="000000"/>
                </a:solidFill>
                <a:latin typeface="Arial" charset="0"/>
              </a:rPr>
              <a:t/>
            </a:r>
            <a:br>
              <a:rPr lang="en-US">
                <a:solidFill>
                  <a:srgbClr val="000000"/>
                </a:solidFill>
                <a:latin typeface="Arial" charset="0"/>
              </a:rPr>
            </a:b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436563" y="4238625"/>
            <a:ext cx="530225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High contrasting colors</a:t>
            </a:r>
            <a:r>
              <a:rPr lang="en-US" sz="23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sp>
        <p:nvSpPr>
          <p:cNvPr id="5125" name="TextBox 9"/>
          <p:cNvSpPr txBox="1">
            <a:spLocks noChangeArrowheads="1"/>
          </p:cNvSpPr>
          <p:nvPr/>
        </p:nvSpPr>
        <p:spPr bwMode="auto">
          <a:xfrm>
            <a:off x="365125" y="309563"/>
            <a:ext cx="9501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Arial" charset="0"/>
                <a:cs typeface="Arial" charset="0"/>
              </a:rPr>
              <a:t>Introduce Jong the dog. </a:t>
            </a:r>
          </a:p>
        </p:txBody>
      </p:sp>
      <p:pic>
        <p:nvPicPr>
          <p:cNvPr id="5126" name="Picture 10" descr="http://www.mobilewhack.com/nokia-n96-s60-silverlig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1438" y="1708150"/>
            <a:ext cx="428625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93700" y="1524000"/>
            <a:ext cx="9251950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Big and growing target group</a:t>
            </a:r>
            <a:endParaRPr lang="en-US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 "/>
            </a:pP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endParaRPr lang="en-US" sz="2000">
              <a:solidFill>
                <a:srgbClr val="000000"/>
              </a:solidFill>
              <a:latin typeface="Arial" charset="0"/>
            </a:endParaRP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Worldwide </a:t>
            </a:r>
            <a:endParaRPr lang="en-US"/>
          </a:p>
          <a:p>
            <a:pPr marL="1257300" lvl="3" indent="-228600">
              <a:lnSpc>
                <a:spcPct val="95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Blind: 45,000,000</a:t>
            </a:r>
            <a:endParaRPr lang="en-US"/>
          </a:p>
          <a:p>
            <a:pPr marL="1257300" lvl="3" indent="-228600">
              <a:lnSpc>
                <a:spcPct val="95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VI: 315,000,000</a:t>
            </a:r>
            <a:endParaRPr lang="en-US"/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2500">
                <a:solidFill>
                  <a:srgbClr val="000000"/>
                </a:solidFill>
                <a:latin typeface="Arial" charset="0"/>
              </a:rPr>
              <a:t>             </a:t>
            </a: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0" y="1214438"/>
            <a:ext cx="760095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165100" y="238125"/>
            <a:ext cx="8878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4000" b="1">
                <a:solidFill>
                  <a:srgbClr val="000000"/>
                </a:solidFill>
                <a:latin typeface="Arial" charset="0"/>
              </a:rPr>
              <a:t>315</a:t>
            </a:r>
            <a:r>
              <a:rPr lang="en-US" sz="3100" b="1">
                <a:solidFill>
                  <a:srgbClr val="000000"/>
                </a:solidFill>
                <a:latin typeface="Arial" charset="0"/>
              </a:rPr>
              <a:t> Million potential customers !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9375" y="3881438"/>
            <a:ext cx="5929313" cy="3929062"/>
            <a:chOff x="-134974" y="4167190"/>
            <a:chExt cx="5929354" cy="3929090"/>
          </a:xfrm>
        </p:grpSpPr>
        <p:pic>
          <p:nvPicPr>
            <p:cNvPr id="6150" name="Picture 7" descr="C:\Documents and Settings\asentaja\Local Settings\Temporary Internet Files\Content.IE5\ND51QJX0\dglxasset[1].aspx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34974" y="4786346"/>
              <a:ext cx="2021537" cy="3309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ounded Rectangular Callout 8"/>
            <p:cNvSpPr/>
            <p:nvPr/>
          </p:nvSpPr>
          <p:spPr>
            <a:xfrm>
              <a:off x="1293786" y="4167190"/>
              <a:ext cx="4500594" cy="1428760"/>
            </a:xfrm>
            <a:prstGeom prst="wedgeRoundRectCallout">
              <a:avLst>
                <a:gd name="adj1" fmla="val -46388"/>
                <a:gd name="adj2" fmla="val 74722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ct val="95000"/>
                </a:lnSpc>
                <a:defRPr/>
              </a:pPr>
              <a:r>
                <a:rPr lang="en-US" dirty="0">
                  <a:solidFill>
                    <a:srgbClr val="000000"/>
                  </a:solidFill>
                  <a:latin typeface="Arial" pitchFamily="34" charset="0"/>
                </a:rPr>
                <a:t>“This is what I have been waiting for so long."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223838" y="1166813"/>
            <a:ext cx="9856787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31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100" dirty="0">
                <a:solidFill>
                  <a:srgbClr val="000000"/>
                </a:solidFill>
                <a:latin typeface="Arial" charset="0"/>
              </a:rPr>
              <a:t> Make profit:</a:t>
            </a:r>
          </a:p>
          <a:p>
            <a:pPr>
              <a:lnSpc>
                <a:spcPct val="95000"/>
              </a:lnSpc>
            </a:pPr>
            <a:endParaRPr lang="en-US" sz="2700" dirty="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No competitors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 err="1">
                <a:solidFill>
                  <a:srgbClr val="000000"/>
                </a:solidFill>
                <a:latin typeface="Arial" charset="0"/>
              </a:rPr>
              <a:t>Ovi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-Store</a:t>
            </a:r>
            <a:endParaRPr lang="en-US" dirty="0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Limited edition:  free</a:t>
            </a:r>
            <a:endParaRPr lang="en-US" dirty="0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Full version:      3,99 €</a:t>
            </a:r>
            <a:endParaRPr lang="en-US" dirty="0"/>
          </a:p>
          <a:p>
            <a:pPr>
              <a:lnSpc>
                <a:spcPct val="95000"/>
              </a:lnSpc>
            </a:pPr>
            <a:endParaRPr lang="en-US" sz="30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100" dirty="0">
                <a:solidFill>
                  <a:srgbClr val="000000"/>
                </a:solidFill>
                <a:latin typeface="Arial" charset="0"/>
              </a:rPr>
              <a:t> And also support VI:</a:t>
            </a:r>
            <a:endParaRPr lang="en-US" sz="3100" dirty="0"/>
          </a:p>
          <a:p>
            <a:pPr>
              <a:lnSpc>
                <a:spcPct val="95000"/>
              </a:lnSpc>
            </a:pPr>
            <a:endParaRPr lang="en-US" sz="3000" dirty="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Give more fun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Teach VI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people to use the mobile phone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0"/>
            <a:ext cx="99123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6736184" y="1649760"/>
            <a:ext cx="4543425" cy="384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 dirty="0">
                <a:latin typeface="Arial" charset="0"/>
              </a:rPr>
              <a:t>After four years..                   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20 games                            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250,000 players                     </a:t>
            </a:r>
            <a:endParaRPr lang="en-US" sz="2000" dirty="0"/>
          </a:p>
          <a:p>
            <a:pPr>
              <a:lnSpc>
                <a:spcPct val="95000"/>
              </a:lnSpc>
            </a:pPr>
            <a:endParaRPr lang="en-US" sz="2000" dirty="0"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2000" dirty="0">
                <a:latin typeface="Arial" charset="0"/>
              </a:rPr>
              <a:t>Net Present Value                    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€ </a:t>
            </a:r>
            <a:r>
              <a:rPr lang="en-US" sz="2000" dirty="0" smtClean="0">
                <a:latin typeface="Arial" charset="0"/>
              </a:rPr>
              <a:t>478K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</a:pPr>
            <a:r>
              <a:rPr lang="en-US" sz="2000" dirty="0" smtClean="0">
                <a:latin typeface="Arial" charset="0"/>
              </a:rPr>
              <a:t>Amount of money needed</a:t>
            </a:r>
            <a:r>
              <a:rPr lang="en-US" dirty="0" smtClean="0">
                <a:latin typeface="Arial" charset="0"/>
              </a:rPr>
              <a:t>: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latin typeface="Arial" charset="0"/>
              </a:rPr>
              <a:t>€ 53K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</a:pPr>
            <a:endParaRPr lang="en-US" dirty="0"/>
          </a:p>
          <a:p>
            <a:pPr>
              <a:lnSpc>
                <a:spcPct val="95000"/>
              </a:lnSpc>
            </a:pPr>
            <a:endParaRPr lang="en-US" dirty="0">
              <a:latin typeface="Arial" charset="0"/>
            </a:endParaRPr>
          </a:p>
          <a:p>
            <a:pPr algn="r">
              <a:lnSpc>
                <a:spcPct val="95000"/>
              </a:lnSpc>
            </a:pPr>
            <a:endParaRPr lang="en-US" sz="2700" dirty="0">
              <a:latin typeface="Arial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7810500" y="6807200"/>
            <a:ext cx="243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Arial" charset="0"/>
              </a:rPr>
              <a:t>ne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" y="1085850"/>
            <a:ext cx="6176963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27472" y="0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Financials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Present demo of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Jong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the dog</a:t>
            </a:r>
          </a:p>
        </p:txBody>
      </p:sp>
      <p:pic>
        <p:nvPicPr>
          <p:cNvPr id="4" name="MVI_2556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9688" y="2238375"/>
            <a:ext cx="5167312" cy="38750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90500" y="1828800"/>
            <a:ext cx="9779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2700">
              <a:solidFill>
                <a:srgbClr val="4D626C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700">
              <a:solidFill>
                <a:srgbClr val="4D626C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000">
                <a:solidFill>
                  <a:srgbClr val="4D626C"/>
                </a:solidFill>
                <a:latin typeface="Arial" charset="0"/>
              </a:rPr>
              <a:t>Time for questions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5"/>
            <a:ext cx="9921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100</Words>
  <Application>Microsoft Office PowerPoint</Application>
  <PresentationFormat>Aangepast</PresentationFormat>
  <Paragraphs>61</Paragraphs>
  <Slides>9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Times New Roman</vt:lpstr>
      <vt:lpstr>Arial</vt:lpstr>
      <vt:lpstr>Calibri</vt:lpstr>
      <vt:lpstr>Courier New</vt:lpstr>
      <vt:lpstr>Wingdings</vt:lpstr>
      <vt:lpstr>Default Design</vt:lpstr>
      <vt:lpstr>target audience.</vt:lpstr>
      <vt:lpstr>Dia 2</vt:lpstr>
      <vt:lpstr>Dia 3</vt:lpstr>
      <vt:lpstr>Dia 4</vt:lpstr>
      <vt:lpstr>Dia 5</vt:lpstr>
      <vt:lpstr>Dia 6</vt:lpstr>
      <vt:lpstr>Dia 7</vt:lpstr>
      <vt:lpstr>Present demo of Jong the dog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Ruben</cp:lastModifiedBy>
  <cp:revision>14</cp:revision>
  <dcterms:created xsi:type="dcterms:W3CDTF">2004-05-06T09:28:21Z</dcterms:created>
  <dcterms:modified xsi:type="dcterms:W3CDTF">2010-12-07T18:31:53Z</dcterms:modified>
</cp:coreProperties>
</file>