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7" r:id="rId4"/>
    <p:sldId id="259" r:id="rId5"/>
    <p:sldId id="261" r:id="rId6"/>
    <p:sldId id="260" r:id="rId7"/>
    <p:sldId id="269" r:id="rId8"/>
    <p:sldId id="262" r:id="rId9"/>
    <p:sldId id="265" r:id="rId10"/>
    <p:sldId id="266" r:id="rId11"/>
    <p:sldId id="263" r:id="rId12"/>
    <p:sldId id="270" r:id="rId13"/>
    <p:sldId id="267" r:id="rId14"/>
    <p:sldId id="264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84" d="100"/>
          <a:sy n="84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899E2C-A865-4F51-A8FA-A653DB69C94C}" type="datetimeFigureOut">
              <a:rPr lang="fr-FR" smtClean="0"/>
              <a:t>02/12/2010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DF6CE7-758B-40C5-B7DB-C3DDF21413C2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2B86A-CA94-4CF3-9EBE-F61BCD8BAB60}" type="datetime1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DF728-75EB-6744-8D41-794B2B4262C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828AB-AD97-436B-9550-0E0E1EE9BF58}" type="datetime1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DF728-75EB-6744-8D41-794B2B4262C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E801-3492-4AA2-ADD1-72BF62245C3C}" type="datetime1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DF728-75EB-6744-8D41-794B2B4262C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EA0EB-C349-42DC-99F7-F3322E78AB98}" type="datetime1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DF728-75EB-6744-8D41-794B2B4262C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991C7-D03B-4FA6-BDD4-16EE7C9A3E75}" type="datetime1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DF728-75EB-6744-8D41-794B2B4262C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01D7A-DEE7-4ADB-A8E2-5A74A4FE094E}" type="datetime1">
              <a:rPr lang="en-US" smtClean="0"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DF728-75EB-6744-8D41-794B2B4262C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66E16-ED26-4193-868B-002FE48D1E34}" type="datetime1">
              <a:rPr lang="en-US" smtClean="0"/>
              <a:t>12/2/2010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DF728-75EB-6744-8D41-794B2B4262C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5CFC-DE7B-40CF-B9C2-3EE1FC31D8BD}" type="datetime1">
              <a:rPr lang="en-US" smtClean="0"/>
              <a:t>12/2/2010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DF728-75EB-6744-8D41-794B2B4262C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A8D12-AD04-46B9-9AB1-3B97B8A0D14B}" type="datetime1">
              <a:rPr lang="en-US" smtClean="0"/>
              <a:t>12/2/2010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DF728-75EB-6744-8D41-794B2B4262C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F7F7-C0EF-43F1-A4AF-E69407FE6352}" type="datetime1">
              <a:rPr lang="en-US" smtClean="0"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DF728-75EB-6744-8D41-794B2B4262C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E4000-A21B-4B83-928E-53F50FBBC352}" type="datetime1">
              <a:rPr lang="en-US" smtClean="0"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DF728-75EB-6744-8D41-794B2B4262C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2681C-4FF2-477B-9434-929CF4911DFA}" type="datetime1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DF728-75EB-6744-8D41-794B2B4262C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1470025"/>
          </a:xfrm>
        </p:spPr>
        <p:txBody>
          <a:bodyPr/>
          <a:lstStyle/>
          <a:p>
            <a:r>
              <a:rPr lang="en-US" b="1" dirty="0" smtClean="0"/>
              <a:t>Final steering group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4489956"/>
            <a:ext cx="52867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What we did and what we </a:t>
            </a:r>
            <a:r>
              <a:rPr lang="en-US" sz="2800" dirty="0" smtClean="0"/>
              <a:t>learned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903925" y="5426060"/>
            <a:ext cx="5554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Our Difficulties and solved </a:t>
            </a:r>
            <a:r>
              <a:rPr lang="en-US" sz="2800" dirty="0" smtClean="0">
                <a:solidFill>
                  <a:srgbClr val="FF0000"/>
                </a:solidFill>
              </a:rPr>
              <a:t>problems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05414" y="260648"/>
            <a:ext cx="15430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DF728-75EB-6744-8D41-794B2B4262CF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ZoneTexte 6"/>
          <p:cNvSpPr txBox="1"/>
          <p:nvPr/>
        </p:nvSpPr>
        <p:spPr>
          <a:xfrm>
            <a:off x="467544" y="620688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Application </a:t>
            </a:r>
            <a:r>
              <a:rPr lang="fr-FR" b="1" dirty="0" err="1" smtClean="0"/>
              <a:t>Development</a:t>
            </a:r>
            <a:r>
              <a:rPr lang="fr-FR" b="1" dirty="0" smtClean="0"/>
              <a:t> Project</a:t>
            </a:r>
          </a:p>
          <a:p>
            <a:endParaRPr lang="fr-FR" dirty="0"/>
          </a:p>
        </p:txBody>
      </p:sp>
      <p:pic>
        <p:nvPicPr>
          <p:cNvPr id="8" name="Picture 5" descr="logo mobifu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1968" y="2655915"/>
            <a:ext cx="1900064" cy="12051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roject plan 11.11.png"/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>
            <a:off x="0" y="1143000"/>
            <a:ext cx="9144000" cy="37768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threePt" dir="t"/>
            </a:scene3d>
            <a:sp3d/>
          </a:bodyPr>
          <a:lstStyle/>
          <a:p>
            <a:r>
              <a:rPr lang="en-US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learning how to work with project management tools</a:t>
            </a:r>
          </a:p>
          <a:p>
            <a:r>
              <a:rPr lang="en-US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gives a good overview about deadlines and general progress</a:t>
            </a:r>
          </a:p>
          <a:p>
            <a:r>
              <a:rPr lang="en-US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made the team work more effective</a:t>
            </a:r>
            <a:endParaRPr lang="en-US" b="1" dirty="0"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5334000"/>
            <a:ext cx="7620000" cy="9906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getting all the information about all team members for the update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DF728-75EB-6744-8D41-794B2B4262C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romoposter MobiFunbackside.jpg"/>
          <p:cNvPicPr>
            <a:picLocks noChangeAspect="1"/>
          </p:cNvPicPr>
          <p:nvPr/>
        </p:nvPicPr>
        <p:blipFill>
          <a:blip r:embed="rId2">
            <a:alphaModFix amt="69000"/>
          </a:blip>
          <a:stretch>
            <a:fillRect/>
          </a:stretch>
        </p:blipFill>
        <p:spPr>
          <a:xfrm>
            <a:off x="4191000" y="1861810"/>
            <a:ext cx="2208671" cy="3124200"/>
          </a:xfrm>
          <a:prstGeom prst="rect">
            <a:avLst/>
          </a:prstGeom>
        </p:spPr>
      </p:pic>
      <p:pic>
        <p:nvPicPr>
          <p:cNvPr id="5" name="Picture 4" descr="Promoposter MobiFun_urdu.jpg"/>
          <p:cNvPicPr>
            <a:picLocks noChangeAspect="1"/>
          </p:cNvPicPr>
          <p:nvPr/>
        </p:nvPicPr>
        <p:blipFill>
          <a:blip r:embed="rId3">
            <a:alphaModFix amt="62000"/>
          </a:blip>
          <a:stretch>
            <a:fillRect/>
          </a:stretch>
        </p:blipFill>
        <p:spPr>
          <a:xfrm>
            <a:off x="6399671" y="838200"/>
            <a:ext cx="2262540" cy="3200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making the perfect marketing mix fitting to our project (out of place, price, product and promotion)</a:t>
            </a:r>
          </a:p>
          <a:p>
            <a:r>
              <a:rPr lang="en-US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Flyer &amp; Poster design</a:t>
            </a:r>
            <a:endParaRPr lang="en-US" b="1" dirty="0"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986010"/>
            <a:ext cx="8229600" cy="13849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10% of our budget and we want to provide the application for free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selecting appropriate information for the flyer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DF728-75EB-6744-8D41-794B2B4262C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Developing the  application.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600200"/>
            <a:ext cx="885828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Developed in relation to the project definition.</a:t>
            </a:r>
          </a:p>
          <a:p>
            <a:pPr>
              <a:buNone/>
            </a:pPr>
            <a:r>
              <a:rPr lang="en-US" sz="24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      </a:t>
            </a:r>
            <a:r>
              <a:rPr lang="en-US" sz="3294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-   Demo &amp;  wire frame</a:t>
            </a:r>
          </a:p>
          <a:p>
            <a:pPr>
              <a:buNone/>
            </a:pPr>
            <a:r>
              <a:rPr lang="en-US" sz="3294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	-   Improvement on demo: Adding more content</a:t>
            </a:r>
          </a:p>
          <a:p>
            <a:pPr>
              <a:buNone/>
            </a:pPr>
            <a:r>
              <a:rPr lang="en-US" sz="3294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	-   Testing</a:t>
            </a:r>
          </a:p>
          <a:p>
            <a:pPr>
              <a:buNone/>
            </a:pPr>
            <a:r>
              <a:rPr lang="en-US" sz="3294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    -    Final  version</a:t>
            </a:r>
          </a:p>
          <a:p>
            <a:pPr>
              <a:buNone/>
            </a:pPr>
            <a:r>
              <a:rPr lang="en-US" sz="3294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	-	  Trying to outsource </a:t>
            </a: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4343400"/>
            <a:ext cx="8760782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Difficulties: 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	- Challenges  in implementing some  features: e.g. Randomizing.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- `Unreliable´  outsourcing   or  collaboration.</a:t>
            </a:r>
          </a:p>
          <a:p>
            <a:pPr lvl="1">
              <a:buFontTx/>
              <a:buChar char="-"/>
            </a:pPr>
            <a:r>
              <a:rPr lang="en-US" sz="2400" dirty="0" smtClean="0">
                <a:solidFill>
                  <a:srgbClr val="FF0000"/>
                </a:solidFill>
              </a:rPr>
              <a:t> to develop it like the mock-up</a:t>
            </a:r>
          </a:p>
          <a:p>
            <a:pPr lvl="1">
              <a:buFontTx/>
              <a:buChar char="-"/>
            </a:pPr>
            <a:r>
              <a:rPr lang="en-US" sz="2400" dirty="0" smtClean="0">
                <a:solidFill>
                  <a:srgbClr val="FF0000"/>
                </a:solidFill>
              </a:rPr>
              <a:t> make it fluent and lively</a:t>
            </a:r>
          </a:p>
          <a:p>
            <a:endParaRPr lang="en-US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DF728-75EB-6744-8D41-794B2B4262C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ids feedback.jpg"/>
          <p:cNvPicPr>
            <a:picLocks noChangeAspect="1"/>
          </p:cNvPicPr>
          <p:nvPr/>
        </p:nvPicPr>
        <p:blipFill>
          <a:blip r:embed="rId2">
            <a:alphaModFix amt="66000"/>
          </a:blip>
          <a:stretch>
            <a:fillRect/>
          </a:stretch>
        </p:blipFill>
        <p:spPr>
          <a:xfrm>
            <a:off x="3632200" y="790575"/>
            <a:ext cx="5054600" cy="3790950"/>
          </a:xfrm>
          <a:prstGeom prst="rect">
            <a:avLst/>
          </a:prstGeom>
        </p:spPr>
      </p:pic>
      <p:pic>
        <p:nvPicPr>
          <p:cNvPr id="6" name="Picture 5" descr="Screen shot 2010-11-30 at 11.20.1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99" y="2011363"/>
            <a:ext cx="3000375" cy="411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Userfeedback</a:t>
            </a:r>
            <a:r>
              <a:rPr lang="en-US" dirty="0" smtClean="0"/>
              <a:t> &amp; Contacts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Contacting real persons in business and meetings with them</a:t>
            </a:r>
          </a:p>
          <a:p>
            <a:r>
              <a:rPr lang="en-US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Gather experience with the handling of the </a:t>
            </a:r>
            <a:r>
              <a:rPr lang="en-US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questionnaires</a:t>
            </a:r>
            <a:endParaRPr lang="en-US" b="1" dirty="0" smtClean="0"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4365104"/>
            <a:ext cx="6840760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 Finding appropriate questions for the kids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Get </a:t>
            </a:r>
            <a:r>
              <a:rPr lang="en-US" sz="2400" dirty="0" smtClean="0">
                <a:solidFill>
                  <a:srgbClr val="FF0000"/>
                </a:solidFill>
              </a:rPr>
              <a:t>in touch with </a:t>
            </a:r>
            <a:r>
              <a:rPr lang="en-US" sz="2400" dirty="0" smtClean="0">
                <a:solidFill>
                  <a:srgbClr val="FF0000"/>
                </a:solidFill>
              </a:rPr>
              <a:t>contact in general (</a:t>
            </a:r>
            <a:r>
              <a:rPr lang="en-US" sz="2400" dirty="0" err="1" smtClean="0">
                <a:solidFill>
                  <a:srgbClr val="FF0000"/>
                </a:solidFill>
              </a:rPr>
              <a:t>Babbel</a:t>
            </a:r>
            <a:r>
              <a:rPr lang="en-US" sz="2400" dirty="0" smtClean="0">
                <a:solidFill>
                  <a:srgbClr val="FF0000"/>
                </a:solidFill>
              </a:rPr>
              <a:t> &amp; schools)</a:t>
            </a:r>
            <a:endParaRPr lang="en-US" sz="2400" dirty="0" smtClean="0">
              <a:solidFill>
                <a:srgbClr val="FF0000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Delay </a:t>
            </a:r>
            <a:r>
              <a:rPr lang="en-US" sz="2400" dirty="0" smtClean="0">
                <a:solidFill>
                  <a:srgbClr val="FF0000"/>
                </a:solidFill>
              </a:rPr>
              <a:t>in getting response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 being taken for real</a:t>
            </a:r>
          </a:p>
          <a:p>
            <a:pPr>
              <a:buFont typeface="Arial"/>
              <a:buChar char="•"/>
            </a:pP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DF728-75EB-6744-8D41-794B2B4262C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pitch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understanding the meaning of a sales pitch</a:t>
            </a:r>
          </a:p>
          <a:p>
            <a:r>
              <a:rPr lang="en-US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selecting the right information</a:t>
            </a:r>
          </a:p>
          <a:p>
            <a:r>
              <a:rPr lang="en-US" b="1" dirty="0" err="1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devided</a:t>
            </a:r>
            <a:r>
              <a:rPr lang="en-US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 into 4 equal </a:t>
            </a:r>
            <a:r>
              <a:rPr lang="en-US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parts</a:t>
            </a:r>
          </a:p>
          <a:p>
            <a:r>
              <a:rPr lang="en-US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f</a:t>
            </a:r>
            <a:r>
              <a:rPr lang="en-US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ilming sessions</a:t>
            </a:r>
            <a:endParaRPr lang="en-US" b="1" dirty="0" smtClean="0"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</a:endParaRPr>
          </a:p>
          <a:p>
            <a:endParaRPr lang="en-US" b="1" dirty="0" smtClean="0"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7702" y="4930170"/>
            <a:ext cx="8956298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staying in the timeframe with all the necessary information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being convincible to get investors for a nonprofit project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DF728-75EB-6744-8D41-794B2B4262C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Project in 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preparing for the meeting every week </a:t>
            </a:r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(steering </a:t>
            </a:r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group presentation)</a:t>
            </a:r>
          </a:p>
          <a:p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progress report</a:t>
            </a:r>
          </a:p>
          <a:p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weekly updates (wiki page, plans</a:t>
            </a:r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,…)</a:t>
            </a:r>
          </a:p>
          <a:p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Good experiences working together</a:t>
            </a:r>
          </a:p>
          <a:p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Professional presentations useful</a:t>
            </a:r>
          </a:p>
          <a:p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The future of the application?</a:t>
            </a:r>
            <a:endParaRPr lang="en-US" sz="2800" b="1" dirty="0" smtClean="0"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</a:endParaRPr>
          </a:p>
          <a:p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3814" y="5139189"/>
            <a:ext cx="9115637" cy="13849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different expectations and tasks from Greg and the </a:t>
            </a:r>
            <a:r>
              <a:rPr lang="en-US" sz="2800" dirty="0" smtClean="0">
                <a:solidFill>
                  <a:srgbClr val="FF0000"/>
                </a:solidFill>
              </a:rPr>
              <a:t>teachers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public access of Wiki 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See the schedule in advance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DF728-75EB-6744-8D41-794B2B4262CF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67667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r-FR" sz="4800" b="1" dirty="0" err="1" smtClean="0"/>
              <a:t>Thank</a:t>
            </a:r>
            <a:r>
              <a:rPr lang="fr-FR" sz="4800" b="1" dirty="0" smtClean="0"/>
              <a:t> </a:t>
            </a:r>
            <a:r>
              <a:rPr lang="fr-FR" sz="4800" b="1" dirty="0" err="1" smtClean="0"/>
              <a:t>you</a:t>
            </a:r>
            <a:r>
              <a:rPr lang="fr-FR" sz="4800" b="1" dirty="0" smtClean="0"/>
              <a:t> !</a:t>
            </a:r>
            <a:endParaRPr lang="fr-FR" sz="4800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DF728-75EB-6744-8D41-794B2B4262C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Brainstorming &amp;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Gathering a lot of ideas to select the best ones</a:t>
            </a:r>
          </a:p>
          <a:p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Behavior in multi cultural team</a:t>
            </a:r>
          </a:p>
          <a:p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Present our ideas and give feedback to other teams</a:t>
            </a:r>
          </a:p>
          <a:p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over all innovation because of the start from scratch</a:t>
            </a:r>
          </a:p>
          <a:p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giving and getting feedback</a:t>
            </a:r>
          </a:p>
          <a:p>
            <a:pPr>
              <a:buNone/>
            </a:pPr>
            <a:endParaRPr lang="en-US" sz="2800" b="1" dirty="0">
              <a:solidFill>
                <a:srgbClr val="FF0000"/>
              </a:solidFill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4343400"/>
            <a:ext cx="7622600" cy="22467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Lack of Time in the beginning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Lack of knowledge about Pakistan and the market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Maybe the team was too big in the beginning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Skills of each team member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Files </a:t>
            </a:r>
            <a:r>
              <a:rPr lang="en-US" sz="2800" dirty="0" smtClean="0">
                <a:solidFill>
                  <a:srgbClr val="FF0000"/>
                </a:solidFill>
              </a:rPr>
              <a:t>sharing and way of communication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DF728-75EB-6744-8D41-794B2B4262C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akistan1.png"/>
          <p:cNvPicPr>
            <a:picLocks noGrp="1" noChangeAspect="1"/>
          </p:cNvPicPr>
          <p:nvPr>
            <p:ph idx="1"/>
          </p:nvPr>
        </p:nvPicPr>
        <p:blipFill>
          <a:blip r:embed="rId2">
            <a:alphaModFix amt="38000"/>
          </a:blip>
          <a:stretch>
            <a:fillRect/>
          </a:stretch>
        </p:blipFill>
        <p:spPr>
          <a:xfrm>
            <a:off x="457200" y="1023081"/>
            <a:ext cx="8215423" cy="583491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Mindmap</a:t>
            </a:r>
            <a:r>
              <a:rPr lang="en-US" dirty="0" smtClean="0"/>
              <a:t> with focus on 2 </a:t>
            </a:r>
            <a:r>
              <a:rPr lang="en-US" dirty="0" smtClean="0"/>
              <a:t>main </a:t>
            </a:r>
            <a:r>
              <a:rPr lang="en-US" dirty="0" smtClean="0"/>
              <a:t>ideas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2057400"/>
            <a:ext cx="681468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 Tough Team discussions</a:t>
            </a:r>
          </a:p>
          <a:p>
            <a:pPr>
              <a:buFont typeface="Arial"/>
              <a:buChar char="•"/>
            </a:pPr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 first decisions</a:t>
            </a:r>
          </a:p>
          <a:p>
            <a:pPr>
              <a:buFont typeface="Arial"/>
              <a:buChar char="•"/>
            </a:pPr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 Filling the first ideas with content</a:t>
            </a:r>
          </a:p>
          <a:p>
            <a:pPr>
              <a:buFont typeface="Arial"/>
              <a:buChar char="•"/>
            </a:pPr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 First consultation with Pakistani people</a:t>
            </a:r>
          </a:p>
          <a:p>
            <a:pPr>
              <a:buFont typeface="Arial"/>
              <a:buChar char="•"/>
            </a:pPr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 Importance of the feedback of the teachers </a:t>
            </a:r>
            <a:endParaRPr lang="en-US" sz="2800" b="1" dirty="0"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4959697"/>
            <a:ext cx="7467600" cy="13849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do the right decisions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convince and motivate team mates who have not the same opinion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DF728-75EB-6744-8D41-794B2B4262C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obiHealth front page logo.jpg"/>
          <p:cNvPicPr>
            <a:picLocks noChangeAspect="1"/>
          </p:cNvPicPr>
          <p:nvPr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1143000" y="2971800"/>
            <a:ext cx="2493112" cy="3378200"/>
          </a:xfrm>
          <a:prstGeom prst="rect">
            <a:avLst/>
          </a:prstGeom>
        </p:spPr>
      </p:pic>
      <p:pic>
        <p:nvPicPr>
          <p:cNvPr id="4" name="Picture 3" descr="logo mobifun.jpg"/>
          <p:cNvPicPr>
            <a:picLocks noChangeAspect="1"/>
          </p:cNvPicPr>
          <p:nvPr/>
        </p:nvPicPr>
        <p:blipFill>
          <a:blip r:embed="rId3">
            <a:alphaModFix amt="57000"/>
          </a:blip>
          <a:stretch>
            <a:fillRect/>
          </a:stretch>
        </p:blipFill>
        <p:spPr>
          <a:xfrm>
            <a:off x="5715000" y="1981200"/>
            <a:ext cx="2743200" cy="1739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Split up into </a:t>
            </a:r>
            <a:r>
              <a:rPr lang="en-US" dirty="0" err="1" smtClean="0"/>
              <a:t>MobiFun</a:t>
            </a:r>
            <a:r>
              <a:rPr lang="en-US" dirty="0" smtClean="0"/>
              <a:t> and </a:t>
            </a:r>
            <a:r>
              <a:rPr lang="en-US" dirty="0" err="1" smtClean="0"/>
              <a:t>MobiHealth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more effective team work in smaller groups</a:t>
            </a:r>
          </a:p>
          <a:p>
            <a:r>
              <a:rPr lang="en-US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role of the different team members</a:t>
            </a:r>
          </a:p>
          <a:p>
            <a:r>
              <a:rPr lang="en-US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way of communicating fixed</a:t>
            </a:r>
          </a:p>
          <a:p>
            <a:r>
              <a:rPr lang="en-US" b="1" dirty="0" err="1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wiki</a:t>
            </a:r>
            <a:r>
              <a:rPr lang="en-US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 page setup</a:t>
            </a:r>
          </a:p>
          <a:p>
            <a:r>
              <a:rPr lang="en-US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finding the name</a:t>
            </a:r>
            <a:endParaRPr lang="en-US" b="1" dirty="0"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28800" y="4611231"/>
            <a:ext cx="7086600" cy="22467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problems with the splitting up of the teams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still a lack of programming resources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our single coder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lack of information about the knowledge of the different team members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DF728-75EB-6744-8D41-794B2B4262C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gathering lots of useful information about unknown markets</a:t>
            </a:r>
          </a:p>
          <a:p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first information about our target user &amp; customer</a:t>
            </a:r>
          </a:p>
          <a:p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finding competitors</a:t>
            </a:r>
          </a:p>
          <a:p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looking for first potential investors</a:t>
            </a:r>
          </a:p>
          <a:p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real phone calls with business men</a:t>
            </a:r>
            <a:endParaRPr lang="en-US" sz="2800" b="1" dirty="0"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5000" y="4648200"/>
            <a:ext cx="6477000" cy="22467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reliability of the information or just exaggerated marketing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lack of Pakistani contacts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distance between us and the market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DF728-75EB-6744-8D41-794B2B4262CF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4367" y="257136"/>
            <a:ext cx="1762433" cy="1160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"/>
              </a:srgbClr>
            </a:outerShd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0-11-30 at 10.58.07 PM.png"/>
          <p:cNvPicPr>
            <a:picLocks noChangeAspect="1"/>
          </p:cNvPicPr>
          <p:nvPr/>
        </p:nvPicPr>
        <p:blipFill>
          <a:blip r:embed="rId2">
            <a:alphaModFix amt="82000"/>
          </a:blip>
          <a:stretch>
            <a:fillRect/>
          </a:stretch>
        </p:blipFill>
        <p:spPr>
          <a:xfrm>
            <a:off x="762000" y="3190346"/>
            <a:ext cx="4546600" cy="3220508"/>
          </a:xfrm>
          <a:prstGeom prst="rect">
            <a:avLst/>
          </a:prstGeom>
        </p:spPr>
      </p:pic>
      <p:pic>
        <p:nvPicPr>
          <p:cNvPr id="5" name="Picture 4" descr="Screen shot 2010-11-30 at 10.58.37 PM.png"/>
          <p:cNvPicPr>
            <a:picLocks noChangeAspect="1"/>
          </p:cNvPicPr>
          <p:nvPr/>
        </p:nvPicPr>
        <p:blipFill>
          <a:blip r:embed="rId3">
            <a:alphaModFix amt="78000"/>
          </a:blip>
          <a:stretch>
            <a:fillRect/>
          </a:stretch>
        </p:blipFill>
        <p:spPr>
          <a:xfrm>
            <a:off x="4775200" y="1417638"/>
            <a:ext cx="3911600" cy="2921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1</a:t>
            </a:r>
            <a:r>
              <a:rPr lang="en-US" b="1" baseline="30000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st</a:t>
            </a:r>
            <a:r>
              <a:rPr lang="en-US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 time of creating a user story</a:t>
            </a:r>
          </a:p>
          <a:p>
            <a:r>
              <a:rPr lang="en-US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Seeing it changing while the time goes on</a:t>
            </a:r>
          </a:p>
          <a:p>
            <a:r>
              <a:rPr lang="en-US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The effect of the Pakistani culture influencing our persona</a:t>
            </a:r>
            <a:endParaRPr lang="en-US" b="1" dirty="0"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40956" y="4338638"/>
            <a:ext cx="7135287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the role of females in Pakistan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getting enough information about our persona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DF728-75EB-6744-8D41-794B2B4262C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 descr="4.png"/>
          <p:cNvPicPr>
            <a:picLocks noChangeAspect="1"/>
          </p:cNvPicPr>
          <p:nvPr/>
        </p:nvPicPr>
        <p:blipFill>
          <a:blip r:embed="rId2">
            <a:alphaModFix amt="66000"/>
          </a:blip>
          <a:stretch>
            <a:fillRect/>
          </a:stretch>
        </p:blipFill>
        <p:spPr>
          <a:xfrm>
            <a:off x="1366058" y="3352800"/>
            <a:ext cx="3661184" cy="3074185"/>
          </a:xfrm>
          <a:prstGeom prst="rect">
            <a:avLst/>
          </a:prstGeom>
        </p:spPr>
      </p:pic>
      <p:pic>
        <p:nvPicPr>
          <p:cNvPr id="6" name="Content Placeholder 3" descr="3.png"/>
          <p:cNvPicPr>
            <a:picLocks noGrp="1" noChangeAspect="1"/>
          </p:cNvPicPr>
          <p:nvPr/>
        </p:nvPicPr>
        <p:blipFill>
          <a:blip r:embed="rId3">
            <a:alphaModFix amt="60000"/>
          </a:blip>
          <a:stretch>
            <a:fillRect/>
          </a:stretch>
        </p:blipFill>
        <p:spPr>
          <a:xfrm>
            <a:off x="457200" y="1000073"/>
            <a:ext cx="4570042" cy="3631487"/>
          </a:xfrm>
          <a:prstGeom prst="rect">
            <a:avLst/>
          </a:prstGeom>
        </p:spPr>
      </p:pic>
      <p:pic>
        <p:nvPicPr>
          <p:cNvPr id="5" name="Picture 4" descr="mockup.jpg"/>
          <p:cNvPicPr>
            <a:picLocks noChangeAspect="1"/>
          </p:cNvPicPr>
          <p:nvPr/>
        </p:nvPicPr>
        <p:blipFill>
          <a:blip r:embed="rId4">
            <a:alphaModFix amt="69000"/>
          </a:blip>
          <a:stretch>
            <a:fillRect/>
          </a:stretch>
        </p:blipFill>
        <p:spPr>
          <a:xfrm>
            <a:off x="4191000" y="1417638"/>
            <a:ext cx="4724400" cy="29899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Mock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What a Mock up is and what it is used </a:t>
            </a:r>
            <a:r>
              <a:rPr lang="en-US" b="1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for</a:t>
            </a:r>
            <a:endParaRPr lang="en-US" b="1" dirty="0" smtClean="0"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b="1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Make it easy understandable and convincing</a:t>
            </a:r>
          </a:p>
          <a:p>
            <a:r>
              <a:rPr lang="en-US" b="1" dirty="0" err="1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powerpoint</a:t>
            </a:r>
            <a:r>
              <a:rPr lang="en-US" b="1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 slides as a simulation</a:t>
            </a:r>
          </a:p>
          <a:p>
            <a:endParaRPr lang="en-US" dirty="0"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75809" y="4407630"/>
            <a:ext cx="6268191" cy="13849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No professional software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Make </a:t>
            </a:r>
            <a:r>
              <a:rPr lang="en-US" sz="2800" dirty="0" smtClean="0">
                <a:solidFill>
                  <a:srgbClr val="FF0000"/>
                </a:solidFill>
              </a:rPr>
              <a:t>it reliable and </a:t>
            </a:r>
            <a:r>
              <a:rPr lang="en-US" sz="2800" dirty="0" smtClean="0">
                <a:solidFill>
                  <a:srgbClr val="FF0000"/>
                </a:solidFill>
              </a:rPr>
              <a:t>understandable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Select the </a:t>
            </a:r>
            <a:r>
              <a:rPr lang="en-US" sz="2800" dirty="0" err="1" smtClean="0">
                <a:solidFill>
                  <a:srgbClr val="FF0000"/>
                </a:solidFill>
              </a:rPr>
              <a:t>diferents</a:t>
            </a:r>
            <a:r>
              <a:rPr lang="en-US" sz="2800" dirty="0" smtClean="0">
                <a:solidFill>
                  <a:srgbClr val="FF0000"/>
                </a:solidFill>
              </a:rPr>
              <a:t> features for the app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DF728-75EB-6744-8D41-794B2B4262C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row version of the business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Content of a business plan (Mission, Strategic intent, Earnings logic, business environment, competition, risk analysis, key assumptions and </a:t>
            </a:r>
            <a:r>
              <a:rPr lang="en-US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financials)</a:t>
            </a:r>
            <a:endParaRPr lang="en-US" b="1" dirty="0" smtClean="0"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divided in 3 parts</a:t>
            </a:r>
          </a:p>
          <a:p>
            <a:pPr>
              <a:buNone/>
            </a:pPr>
            <a:endParaRPr lang="en-US" b="1" dirty="0">
              <a:effectLst>
                <a:outerShdw blurRad="50800" dist="38100" dir="18900000" algn="tr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52600" y="5029200"/>
            <a:ext cx="6058069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 update all parts if just one has changed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5" name="Picture 4" descr="Screen shot 2010-12-01 at 8.13.22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7252" y="3278248"/>
            <a:ext cx="2223417" cy="1516114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DF728-75EB-6744-8D41-794B2B4262C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Template</a:t>
            </a:r>
            <a:endParaRPr lang="en-US" dirty="0"/>
          </a:p>
        </p:txBody>
      </p:sp>
      <p:pic>
        <p:nvPicPr>
          <p:cNvPr id="4" name="Content Placeholder 3" descr="Screen shot 2010-11-25 at 11.52.09 AM.png"/>
          <p:cNvPicPr>
            <a:picLocks noGrp="1" noChangeAspect="1"/>
          </p:cNvPicPr>
          <p:nvPr>
            <p:ph idx="1"/>
          </p:nvPr>
        </p:nvPicPr>
        <p:blipFill>
          <a:blip r:embed="rId2">
            <a:alphaModFix amt="41000"/>
          </a:blip>
          <a:stretch>
            <a:fillRect/>
          </a:stretch>
        </p:blipFill>
        <p:spPr>
          <a:xfrm>
            <a:off x="0" y="1212954"/>
            <a:ext cx="4792177" cy="2319192"/>
          </a:xfrm>
        </p:spPr>
      </p:pic>
      <p:pic>
        <p:nvPicPr>
          <p:cNvPr id="6" name="Picture 5" descr="Screen shot 2010-11-25 at 11.51.55 AM.png"/>
          <p:cNvPicPr>
            <a:picLocks noChangeAspect="1"/>
          </p:cNvPicPr>
          <p:nvPr/>
        </p:nvPicPr>
        <p:blipFill>
          <a:blip r:embed="rId3">
            <a:alphaModFix amt="43000"/>
          </a:blip>
          <a:stretch>
            <a:fillRect/>
          </a:stretch>
        </p:blipFill>
        <p:spPr>
          <a:xfrm>
            <a:off x="3048000" y="1212954"/>
            <a:ext cx="5397500" cy="3822492"/>
          </a:xfrm>
          <a:prstGeom prst="rect">
            <a:avLst/>
          </a:prstGeom>
        </p:spPr>
      </p:pic>
      <p:pic>
        <p:nvPicPr>
          <p:cNvPr id="7" name="Picture 6" descr="Screen shot 2010-11-25 at 11.53.05 AM.png"/>
          <p:cNvPicPr>
            <a:picLocks noChangeAspect="1"/>
          </p:cNvPicPr>
          <p:nvPr/>
        </p:nvPicPr>
        <p:blipFill>
          <a:blip r:embed="rId4">
            <a:alphaModFix amt="21000"/>
          </a:blip>
          <a:stretch>
            <a:fillRect/>
          </a:stretch>
        </p:blipFill>
        <p:spPr>
          <a:xfrm>
            <a:off x="457200" y="3398272"/>
            <a:ext cx="4413250" cy="32743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77900" y="1417638"/>
            <a:ext cx="74676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 how to manage with the file</a:t>
            </a:r>
          </a:p>
          <a:p>
            <a:pPr>
              <a:buFont typeface="Arial"/>
              <a:buChar char="•"/>
            </a:pPr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 the </a:t>
            </a:r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figure net present value</a:t>
            </a:r>
          </a:p>
          <a:p>
            <a:pPr>
              <a:buFont typeface="Arial"/>
              <a:buChar char="•"/>
            </a:pPr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 updated after changes and new information</a:t>
            </a:r>
          </a:p>
          <a:p>
            <a:pPr>
              <a:buFont typeface="Arial"/>
              <a:buChar char="•"/>
            </a:pPr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handling with excel in general</a:t>
            </a:r>
          </a:p>
          <a:p>
            <a:pPr>
              <a:buFont typeface="Arial"/>
              <a:buChar char="•"/>
            </a:pPr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 try to make real assumptions about the income and outcome</a:t>
            </a:r>
          </a:p>
          <a:p>
            <a:pPr>
              <a:buFont typeface="Arial"/>
              <a:buChar char="•"/>
            </a:pPr>
            <a:r>
              <a:rPr lang="en-US" sz="2800" b="1" dirty="0" smtClean="0">
                <a:effectLst>
                  <a:outerShdw blurRad="50800" dist="38100" dir="18900000" algn="tr">
                    <a:srgbClr val="000000">
                      <a:alpha val="43000"/>
                    </a:srgbClr>
                  </a:outerShdw>
                </a:effectLst>
              </a:rPr>
              <a:t> useful for the sales pitch </a:t>
            </a:r>
          </a:p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4653136"/>
            <a:ext cx="5397500" cy="221599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 make </a:t>
            </a:r>
            <a:r>
              <a:rPr lang="en-US" sz="2400" dirty="0" smtClean="0">
                <a:solidFill>
                  <a:srgbClr val="FF0000"/>
                </a:solidFill>
              </a:rPr>
              <a:t>it fit for the different business models we had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 figure </a:t>
            </a:r>
            <a:r>
              <a:rPr lang="en-US" sz="2400" dirty="0" smtClean="0">
                <a:solidFill>
                  <a:srgbClr val="FF0000"/>
                </a:solidFill>
              </a:rPr>
              <a:t>out the right </a:t>
            </a:r>
            <a:r>
              <a:rPr lang="en-US" sz="2400" dirty="0" smtClean="0">
                <a:solidFill>
                  <a:srgbClr val="FF0000"/>
                </a:solidFill>
              </a:rPr>
              <a:t>assumptions</a:t>
            </a:r>
            <a:endParaRPr lang="en-US" sz="2400" dirty="0" smtClean="0">
              <a:solidFill>
                <a:srgbClr val="FF0000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 make it clear and visible  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 make it look realistic and convincing</a:t>
            </a:r>
          </a:p>
          <a:p>
            <a:pPr>
              <a:buFont typeface="Arial"/>
              <a:buChar char="•"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DF728-75EB-6744-8D41-794B2B4262C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740</Words>
  <Application>Microsoft Office PowerPoint</Application>
  <PresentationFormat>Affichage à l'écran (4:3)</PresentationFormat>
  <Paragraphs>140</Paragraphs>
  <Slides>16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Office Theme</vt:lpstr>
      <vt:lpstr>Final steering group</vt:lpstr>
      <vt:lpstr>Brainstorming &amp; Team</vt:lpstr>
      <vt:lpstr>Mindmap with focus on 2 main ideas</vt:lpstr>
      <vt:lpstr>Split up into MobiFun and MobiHealth</vt:lpstr>
      <vt:lpstr>Market research</vt:lpstr>
      <vt:lpstr>User story</vt:lpstr>
      <vt:lpstr>The Mock up</vt:lpstr>
      <vt:lpstr>1st row version of the business plan</vt:lpstr>
      <vt:lpstr>Financial Template</vt:lpstr>
      <vt:lpstr>Project plan</vt:lpstr>
      <vt:lpstr>Marketing plan</vt:lpstr>
      <vt:lpstr>Developing the  application.</vt:lpstr>
      <vt:lpstr>Userfeedback &amp; Contacts</vt:lpstr>
      <vt:lpstr>Sales pitch</vt:lpstr>
      <vt:lpstr>The Project in general</vt:lpstr>
      <vt:lpstr>Diapositive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Pakistan Project</dc:title>
  <dc:creator>Hansi H</dc:creator>
  <cp:lastModifiedBy>charles</cp:lastModifiedBy>
  <cp:revision>62</cp:revision>
  <dcterms:created xsi:type="dcterms:W3CDTF">2010-12-01T07:52:56Z</dcterms:created>
  <dcterms:modified xsi:type="dcterms:W3CDTF">2010-12-02T10:45:21Z</dcterms:modified>
</cp:coreProperties>
</file>