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8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23.09.2010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23.09.2010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23.09.2010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23.09.2010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23.09.2010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23.09.2010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23.09.2010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23.09.2010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23.09.2010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23.09.2010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23.09.2010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77EF3-1CA1-413F-B846-DB0C0151775F}" type="datetimeFigureOut">
              <a:rPr lang="de-DE" smtClean="0"/>
              <a:pPr/>
              <a:t>23.09.2010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 smtClean="0"/>
              <a:t>Mesfin</a:t>
            </a:r>
            <a:r>
              <a:rPr lang="de-DE" dirty="0" smtClean="0"/>
              <a:t>, Kalle, </a:t>
            </a:r>
            <a:r>
              <a:rPr lang="de-DE" dirty="0" err="1" smtClean="0"/>
              <a:t>Artem</a:t>
            </a:r>
            <a:r>
              <a:rPr lang="de-DE" dirty="0" smtClean="0"/>
              <a:t>, </a:t>
            </a:r>
            <a:r>
              <a:rPr lang="de-DE" dirty="0" err="1" smtClean="0"/>
              <a:t>Rémy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4544" r="3437"/>
          <a:stretch>
            <a:fillRect/>
          </a:stretch>
        </p:blipFill>
        <p:spPr bwMode="auto">
          <a:xfrm>
            <a:off x="1600200" y="152400"/>
            <a:ext cx="61722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2895600" y="2514600"/>
            <a:ext cx="3733800" cy="16142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Loud</a:t>
            </a:r>
            <a:r>
              <a:rPr kumimoji="0" lang="de-DE" sz="4400" b="1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j-ea"/>
                <a:cs typeface="Cooper Black"/>
              </a:rPr>
              <a:t>Demo</a:t>
            </a:r>
            <a:endParaRPr kumimoji="0" lang="de-DE" sz="4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j-ea"/>
              <a:cs typeface="Cooper Black"/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-228600" y="5257800"/>
            <a:ext cx="1600200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Mesfin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Kalle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Artem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Rémy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72400" y="15240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5240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4724400"/>
            <a:ext cx="131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22/09/2010</a:t>
            </a:r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rcRect l="20735" r="23973"/>
          <a:stretch>
            <a:fillRect/>
          </a:stretch>
        </p:blipFill>
        <p:spPr>
          <a:xfrm>
            <a:off x="3962400" y="5105400"/>
            <a:ext cx="1447800" cy="1507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5500" b="1" dirty="0" smtClean="0"/>
              <a:t>User Story</a:t>
            </a:r>
            <a:r>
              <a:rPr lang="en-US" sz="5500" dirty="0" smtClean="0"/>
              <a:t/>
            </a:r>
            <a:br>
              <a:rPr lang="en-US" sz="5500" dirty="0" smtClean="0"/>
            </a:br>
            <a:endParaRPr lang="en-US" sz="55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As a band</a:t>
            </a:r>
            <a:endParaRPr lang="en-US" dirty="0" smtClean="0">
              <a:solidFill>
                <a:srgbClr val="FFFF00"/>
              </a:solidFill>
            </a:endParaRPr>
          </a:p>
          <a:p>
            <a:pPr lvl="0"/>
            <a:r>
              <a:rPr lang="en-US" dirty="0" smtClean="0"/>
              <a:t>I want my demo be listened by the maximum of record label</a:t>
            </a:r>
          </a:p>
          <a:p>
            <a:pPr lvl="0">
              <a:buNone/>
            </a:pPr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????????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FFFF00"/>
                </a:solidFill>
              </a:rPr>
              <a:t>Describes who wants, what wants and what for in one sentence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 smtClean="0"/>
          </a:p>
          <a:p>
            <a:r>
              <a:rPr lang="en-US" dirty="0" smtClean="0"/>
              <a:t>????????? 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7200" y="5791200"/>
            <a:ext cx="914400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Definition of Done –</a:t>
            </a:r>
            <a:r>
              <a:rPr lang="en-US" b="1" dirty="0" err="1" smtClean="0"/>
              <a:t>DoD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Tracks can be upload easily/quickly</a:t>
            </a:r>
          </a:p>
          <a:p>
            <a:endParaRPr lang="fr-FR" sz="2400" dirty="0" smtClean="0"/>
          </a:p>
          <a:p>
            <a:r>
              <a:rPr lang="en-GB" sz="2400" dirty="0" smtClean="0"/>
              <a:t>Tracks can be used by a lot of record labels</a:t>
            </a:r>
          </a:p>
          <a:p>
            <a:endParaRPr lang="fr-FR" sz="2400" dirty="0" smtClean="0"/>
          </a:p>
          <a:p>
            <a:r>
              <a:rPr lang="en-GB" sz="2400" dirty="0" smtClean="0"/>
              <a:t>Labels answered very speedily</a:t>
            </a:r>
            <a:endParaRPr lang="fr-FR" sz="2400" dirty="0" smtClean="0"/>
          </a:p>
          <a:p>
            <a:pPr>
              <a:buNone/>
            </a:pPr>
            <a:endParaRPr lang="en-US" sz="2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7200" y="5791200"/>
            <a:ext cx="914400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Questions for record labels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1752600"/>
            <a:ext cx="6705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1. How much time per week it take to got through artist materials ?</a:t>
            </a:r>
          </a:p>
          <a:p>
            <a:endParaRPr lang="en-US" dirty="0" smtClean="0"/>
          </a:p>
          <a:p>
            <a:r>
              <a:rPr lang="en-US" dirty="0" smtClean="0"/>
              <a:t>    2.Are you ready to pay for this service ?How much ?</a:t>
            </a:r>
          </a:p>
          <a:p>
            <a:endParaRPr lang="en-US" dirty="0" smtClean="0"/>
          </a:p>
          <a:p>
            <a:r>
              <a:rPr lang="en-US" dirty="0" smtClean="0"/>
              <a:t>    3.How you choose the new band that you want to produce ? (Filter)</a:t>
            </a:r>
          </a:p>
          <a:p>
            <a:endParaRPr lang="en-US" dirty="0" smtClean="0"/>
          </a:p>
          <a:p>
            <a:r>
              <a:rPr lang="en-US" dirty="0" smtClean="0"/>
              <a:t>    4.Do you have experience with that kind of system 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7200" y="5791200"/>
            <a:ext cx="914400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Questions for band</a:t>
            </a:r>
            <a:br>
              <a:rPr lang="en-US" b="1" dirty="0" smtClean="0"/>
            </a:b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7200" y="5791200"/>
            <a:ext cx="914400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371600" y="1981200"/>
            <a:ext cx="6781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1- Are you ready to pay to submit your tracks to a label ?How much ?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2- Do you have some experience of service like this?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3- How do you find this idea?</a:t>
            </a:r>
          </a:p>
          <a:p>
            <a:endParaRPr lang="en-US" dirty="0" smtClean="0"/>
          </a:p>
          <a:p>
            <a:r>
              <a:rPr lang="en-US" dirty="0" smtClean="0"/>
              <a:t>4- Do you have some points to improve our program?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done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300" b="1" dirty="0" smtClean="0"/>
              <a:t>EMI-Record Label</a:t>
            </a:r>
            <a:endParaRPr lang="en-US" sz="33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4853136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Name</a:t>
            </a:r>
            <a:endParaRPr lang="en-US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1700" dirty="0" smtClean="0"/>
              <a:t>Markku Takkunen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A role or job title:</a:t>
            </a:r>
            <a:endParaRPr lang="en-US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1600" dirty="0" smtClean="0"/>
              <a:t>Manager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Quotes in the personas language:</a:t>
            </a:r>
          </a:p>
          <a:p>
            <a:pPr>
              <a:buNone/>
            </a:pPr>
            <a:r>
              <a:rPr lang="fi-FI" sz="2000" b="1" dirty="0" smtClean="0"/>
              <a:t>	??</a:t>
            </a:r>
            <a:endParaRPr lang="en-US" sz="2000" dirty="0" smtClean="0"/>
          </a:p>
          <a:p>
            <a:r>
              <a:rPr lang="en-US" sz="2000" b="1" dirty="0" smtClean="0">
                <a:solidFill>
                  <a:srgbClr val="FFFF00"/>
                </a:solidFill>
              </a:rPr>
              <a:t>Relevant demographics:</a:t>
            </a:r>
            <a:endParaRPr lang="en-US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1700" dirty="0" smtClean="0"/>
              <a:t>Relevant of knowledge for basic computer skills</a:t>
            </a:r>
          </a:p>
          <a:p>
            <a:pPr lvl="1">
              <a:buNone/>
            </a:pPr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7200" y="5791200"/>
            <a:ext cx="914400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057400" y="457200"/>
            <a:ext cx="508710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600" b="1" dirty="0" smtClean="0"/>
              <a:t>Persona's Definition</a:t>
            </a:r>
            <a:endParaRPr lang="en-US" sz="4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b="1" dirty="0" smtClean="0"/>
              <a:t>Descriptions that reveals goals, motivations, pain points:</a:t>
            </a:r>
            <a:r>
              <a:rPr lang="en-US" sz="3400" dirty="0" smtClean="0"/>
              <a:t/>
            </a:r>
            <a:br>
              <a:rPr lang="en-US" sz="3400" dirty="0" smtClean="0"/>
            </a:b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Goals</a:t>
            </a:r>
            <a:r>
              <a:rPr lang="en-US" dirty="0" smtClean="0"/>
              <a:t>:</a:t>
            </a:r>
          </a:p>
          <a:p>
            <a:pPr lvl="0"/>
            <a:r>
              <a:rPr lang="en-US" dirty="0" smtClean="0"/>
              <a:t>Looking for great bands and produce quality and popular music.</a:t>
            </a:r>
          </a:p>
          <a:p>
            <a:pPr lvl="0"/>
            <a:r>
              <a:rPr lang="en-US" dirty="0" smtClean="0"/>
              <a:t>Offering the best technology and software.</a:t>
            </a:r>
          </a:p>
          <a:p>
            <a:pPr lvl="0"/>
            <a:r>
              <a:rPr lang="en-US" dirty="0" smtClean="0"/>
              <a:t>Increase their sales and raise their profit margin.</a:t>
            </a:r>
          </a:p>
          <a:p>
            <a:pPr lvl="0"/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Motivation</a:t>
            </a:r>
            <a:r>
              <a:rPr lang="en-US" dirty="0" smtClean="0"/>
              <a:t>: </a:t>
            </a:r>
          </a:p>
          <a:p>
            <a:pPr lvl="0"/>
            <a:r>
              <a:rPr lang="en-US" dirty="0" smtClean="0"/>
              <a:t>Potential market demand in recording </a:t>
            </a:r>
          </a:p>
          <a:p>
            <a:pPr lvl="0"/>
            <a:r>
              <a:rPr lang="en-US" dirty="0" smtClean="0"/>
              <a:t>High personal interest in music</a:t>
            </a:r>
          </a:p>
          <a:p>
            <a:pPr lvl="0"/>
            <a:r>
              <a:rPr lang="en-US" dirty="0" smtClean="0"/>
              <a:t>A dream to make some difference in recording of music </a:t>
            </a:r>
            <a:r>
              <a:rPr lang="en-US" dirty="0" err="1" smtClean="0"/>
              <a:t>s</a:t>
            </a:r>
            <a:r>
              <a:rPr lang="en-US" dirty="0" smtClean="0"/>
              <a:t>.</a:t>
            </a:r>
          </a:p>
          <a:p>
            <a:pPr lvl="0"/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Pain Point:</a:t>
            </a:r>
            <a:r>
              <a:rPr lang="en-US" b="1" dirty="0" smtClean="0"/>
              <a:t>	</a:t>
            </a:r>
            <a:endParaRPr lang="en-US" dirty="0" smtClean="0"/>
          </a:p>
          <a:p>
            <a:pPr lvl="0"/>
            <a:r>
              <a:rPr lang="en-US" dirty="0" smtClean="0"/>
              <a:t>Old school record label managers(doesn’t want to trust  new tech)</a:t>
            </a:r>
          </a:p>
          <a:p>
            <a:pPr lvl="0"/>
            <a:r>
              <a:rPr lang="en-US" dirty="0" smtClean="0"/>
              <a:t>Doubt against the service efficiency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7200" y="5791200"/>
            <a:ext cx="914400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dirty="0" smtClean="0"/>
              <a:t>Descriptions that describe primary activities this user type will engage in:</a:t>
            </a:r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sz="2200" dirty="0" smtClean="0"/>
          </a:p>
          <a:p>
            <a:pPr lvl="0"/>
            <a:r>
              <a:rPr lang="en-US" sz="2200" dirty="0" smtClean="0"/>
              <a:t>Deciding the company interest against artists work.</a:t>
            </a:r>
          </a:p>
          <a:p>
            <a:pPr lvl="0"/>
            <a:endParaRPr lang="en-US" sz="2200" dirty="0" smtClean="0"/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Making a decision in big investment</a:t>
            </a:r>
          </a:p>
          <a:p>
            <a:pPr lvl="0">
              <a:buNone/>
            </a:pPr>
            <a:r>
              <a:rPr lang="en-US" sz="2200" b="1" dirty="0" smtClean="0"/>
              <a:t> </a:t>
            </a:r>
          </a:p>
          <a:p>
            <a:pPr lvl="0">
              <a:buNone/>
            </a:pPr>
            <a:endParaRPr lang="en-US" sz="2200" dirty="0" smtClean="0"/>
          </a:p>
          <a:p>
            <a:pPr lvl="0"/>
            <a:r>
              <a:rPr lang="en-US" sz="2200" dirty="0" smtClean="0"/>
              <a:t>Receiving daily customer phone calls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7200" y="5791200"/>
            <a:ext cx="914400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500" b="1" dirty="0" smtClean="0"/>
              <a:t>User Story</a:t>
            </a:r>
            <a:r>
              <a:rPr lang="en-US" sz="5500" dirty="0" smtClean="0"/>
              <a:t/>
            </a:r>
            <a:br>
              <a:rPr lang="en-US" sz="5500" dirty="0" smtClean="0"/>
            </a:br>
            <a:endParaRPr lang="en-US" sz="5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As a Record label Manager</a:t>
            </a:r>
            <a:endParaRPr lang="en-US" dirty="0" smtClean="0">
              <a:solidFill>
                <a:srgbClr val="FFFF00"/>
              </a:solidFill>
            </a:endParaRPr>
          </a:p>
          <a:p>
            <a:pPr lvl="0"/>
            <a:r>
              <a:rPr lang="en-US" dirty="0" smtClean="0"/>
              <a:t>I want to listen a music what our company is interested in  to produce.</a:t>
            </a:r>
          </a:p>
          <a:p>
            <a:pPr lvl="0"/>
            <a:r>
              <a:rPr lang="en-US" dirty="0" smtClean="0"/>
              <a:t>I don’t want to receive thousands of phone calls from crappie Bands.</a:t>
            </a:r>
          </a:p>
          <a:p>
            <a:pPr lvl="0"/>
            <a:r>
              <a:rPr lang="en-US" dirty="0" smtClean="0"/>
              <a:t>I don’t want to receive thousands   of emails   of 800mb music files.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FFFF00"/>
                </a:solidFill>
              </a:rPr>
              <a:t>Describes who wants, what wants and what for in one sentence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 smtClean="0"/>
          </a:p>
          <a:p>
            <a:pPr lvl="0"/>
            <a:r>
              <a:rPr lang="en-US" dirty="0" smtClean="0"/>
              <a:t>As a record label manager I want to produce quality music with a small amount effort.</a:t>
            </a:r>
          </a:p>
          <a:p>
            <a:r>
              <a:rPr lang="en-US" dirty="0" smtClean="0"/>
              <a:t> 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7200" y="5791200"/>
            <a:ext cx="914400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Definition of Done –</a:t>
            </a:r>
            <a:r>
              <a:rPr lang="en-US" b="1" dirty="0" err="1" smtClean="0"/>
              <a:t>DoD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200" dirty="0" smtClean="0"/>
          </a:p>
          <a:p>
            <a:r>
              <a:rPr lang="en-US" sz="2200" dirty="0" smtClean="0"/>
              <a:t>Am I able to filter incoming music samples without listening of all of them?</a:t>
            </a:r>
          </a:p>
          <a:p>
            <a:endParaRPr lang="en-US" sz="2200" dirty="0" smtClean="0"/>
          </a:p>
          <a:p>
            <a:endParaRPr lang="en-US" sz="2200" dirty="0" smtClean="0"/>
          </a:p>
          <a:p>
            <a:pPr lvl="0"/>
            <a:r>
              <a:rPr lang="en-US" sz="2200" dirty="0" smtClean="0"/>
              <a:t>Is our company’s music interest is defined in the service?</a:t>
            </a:r>
          </a:p>
          <a:p>
            <a:pPr lvl="0"/>
            <a:endParaRPr lang="en-US" sz="2200" dirty="0" smtClean="0"/>
          </a:p>
          <a:p>
            <a:pPr lvl="0"/>
            <a:endParaRPr lang="en-US" sz="2200" dirty="0" smtClean="0"/>
          </a:p>
          <a:p>
            <a:pPr lvl="0"/>
            <a:r>
              <a:rPr lang="en-US" sz="2200" dirty="0" smtClean="0"/>
              <a:t>Am I able to send email/confirm my interest to the band easily?</a:t>
            </a:r>
          </a:p>
          <a:p>
            <a:pPr>
              <a:buNone/>
            </a:pPr>
            <a:endParaRPr lang="en-US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7200" y="5791200"/>
            <a:ext cx="914400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43200" y="457200"/>
            <a:ext cx="4278316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b="1" dirty="0" smtClean="0"/>
              <a:t>Persona’s definition</a:t>
            </a:r>
            <a:endParaRPr lang="en-US" sz="3900" b="1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57200" y="2004864"/>
            <a:ext cx="8229600" cy="4853136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Name</a:t>
            </a:r>
            <a:endParaRPr lang="en-US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1800" b="1" dirty="0" smtClean="0"/>
              <a:t>Dr </a:t>
            </a:r>
            <a:r>
              <a:rPr lang="en-US" sz="1800" b="1" dirty="0" err="1" smtClean="0"/>
              <a:t>Dre</a:t>
            </a:r>
            <a:endParaRPr lang="en-US" sz="1800" b="1" dirty="0" smtClean="0"/>
          </a:p>
          <a:p>
            <a:r>
              <a:rPr lang="en-US" sz="2000" b="1" dirty="0" smtClean="0">
                <a:solidFill>
                  <a:srgbClr val="FFFF00"/>
                </a:solidFill>
              </a:rPr>
              <a:t>A role or job title:</a:t>
            </a:r>
            <a:endParaRPr lang="en-US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1800" b="1" dirty="0" smtClean="0"/>
              <a:t>Hip-Hop day</a:t>
            </a:r>
          </a:p>
          <a:p>
            <a:r>
              <a:rPr lang="en-US" sz="2000" b="1" dirty="0" smtClean="0">
                <a:solidFill>
                  <a:srgbClr val="FFFF00"/>
                </a:solidFill>
              </a:rPr>
              <a:t>Quotes in the personas language:</a:t>
            </a:r>
          </a:p>
          <a:p>
            <a:pPr>
              <a:buNone/>
            </a:pPr>
            <a:r>
              <a:rPr lang="fi-FI" sz="2000" b="1" dirty="0" err="1" smtClean="0"/>
              <a:t>How</a:t>
            </a:r>
            <a:r>
              <a:rPr lang="fi-FI" sz="2000" b="1" dirty="0" smtClean="0"/>
              <a:t> </a:t>
            </a:r>
            <a:r>
              <a:rPr lang="fi-FI" sz="2000" b="1" dirty="0" err="1" smtClean="0"/>
              <a:t>high</a:t>
            </a:r>
            <a:endParaRPr lang="en-US" sz="2000" dirty="0" smtClean="0"/>
          </a:p>
          <a:p>
            <a:r>
              <a:rPr lang="en-US" sz="2000" b="1" dirty="0" smtClean="0">
                <a:solidFill>
                  <a:srgbClr val="FFFF00"/>
                </a:solidFill>
              </a:rPr>
              <a:t>Relevant demographics:</a:t>
            </a:r>
            <a:endParaRPr lang="en-US" sz="20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1800" b="1" dirty="0" smtClean="0"/>
              <a:t>20-35 years</a:t>
            </a:r>
          </a:p>
          <a:p>
            <a:pPr lvl="1"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400" b="1" dirty="0" smtClean="0"/>
              <a:t>Descriptions that reveals goals, motivations, pain points:</a:t>
            </a:r>
            <a:r>
              <a:rPr lang="en-US" sz="3400" dirty="0" smtClean="0"/>
              <a:t/>
            </a:r>
            <a:br>
              <a:rPr lang="en-US" sz="3400" dirty="0" smtClean="0"/>
            </a:br>
            <a:endParaRPr lang="en-US" sz="34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Goals</a:t>
            </a:r>
            <a:r>
              <a:rPr lang="en-US" dirty="0" smtClean="0"/>
              <a:t>:</a:t>
            </a:r>
          </a:p>
          <a:p>
            <a:pPr lvl="0"/>
            <a:r>
              <a:rPr lang="en-US" dirty="0" smtClean="0"/>
              <a:t>To get to be known</a:t>
            </a:r>
          </a:p>
          <a:p>
            <a:pPr lvl="0"/>
            <a:r>
              <a:rPr lang="en-US" dirty="0" smtClean="0"/>
              <a:t>To make money</a:t>
            </a:r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Motivation</a:t>
            </a:r>
            <a:r>
              <a:rPr lang="en-US" dirty="0" smtClean="0"/>
              <a:t>: </a:t>
            </a:r>
          </a:p>
          <a:p>
            <a:pPr lvl="0"/>
            <a:r>
              <a:rPr lang="en-US" dirty="0" smtClean="0"/>
              <a:t>Money</a:t>
            </a:r>
          </a:p>
          <a:p>
            <a:pPr lvl="0"/>
            <a:r>
              <a:rPr lang="en-US" dirty="0" smtClean="0"/>
              <a:t>Passion </a:t>
            </a:r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Pain Point:</a:t>
            </a:r>
            <a:r>
              <a:rPr lang="en-US" b="1" dirty="0" smtClean="0"/>
              <a:t>	</a:t>
            </a:r>
            <a:endParaRPr lang="en-US" dirty="0" smtClean="0"/>
          </a:p>
          <a:p>
            <a:pPr lvl="0"/>
            <a:r>
              <a:rPr lang="en-US" dirty="0" smtClean="0"/>
              <a:t>Lot of competitors </a:t>
            </a:r>
          </a:p>
          <a:p>
            <a:pPr lvl="0"/>
            <a:r>
              <a:rPr lang="en-US" dirty="0" smtClean="0"/>
              <a:t>Need money</a:t>
            </a:r>
          </a:p>
          <a:p>
            <a:pPr lvl="0"/>
            <a:r>
              <a:rPr lang="en-US" dirty="0" smtClean="0"/>
              <a:t>Need time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7200" y="5791200"/>
            <a:ext cx="914400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Descriptions that describe primary activities this user type will engage in:</a:t>
            </a:r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3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>
              <a:buNone/>
            </a:pPr>
            <a:r>
              <a:rPr lang="en-US" sz="2200" dirty="0" smtClean="0"/>
              <a:t>- Record a demo by themselves</a:t>
            </a:r>
          </a:p>
          <a:p>
            <a:pPr lvl="0">
              <a:buNone/>
            </a:pPr>
            <a:endParaRPr lang="en-US" sz="2200" dirty="0" smtClean="0"/>
          </a:p>
          <a:p>
            <a:pPr lvl="0">
              <a:buNone/>
            </a:pPr>
            <a:r>
              <a:rPr lang="en-US" sz="2200" dirty="0" smtClean="0"/>
              <a:t>- Sent it to the record labels</a:t>
            </a:r>
          </a:p>
          <a:p>
            <a:pPr lvl="0">
              <a:buNone/>
            </a:pPr>
            <a:endParaRPr lang="en-US" sz="2200" dirty="0" smtClean="0"/>
          </a:p>
          <a:p>
            <a:pPr lvl="0">
              <a:buNone/>
            </a:pPr>
            <a:r>
              <a:rPr lang="en-US" sz="2200" dirty="0" smtClean="0"/>
              <a:t>- Performed in a lot of place</a:t>
            </a:r>
          </a:p>
          <a:p>
            <a:pPr lvl="0">
              <a:buNone/>
            </a:pPr>
            <a:endParaRPr lang="en-US" sz="2200" dirty="0" smtClean="0"/>
          </a:p>
          <a:p>
            <a:pPr lvl="0">
              <a:buNone/>
            </a:pPr>
            <a:r>
              <a:rPr lang="en-US" sz="2200" dirty="0" smtClean="0"/>
              <a:t>- Used all the social network (</a:t>
            </a:r>
            <a:r>
              <a:rPr lang="en-US" sz="2200" dirty="0" err="1" smtClean="0"/>
              <a:t>Facebook</a:t>
            </a:r>
            <a:r>
              <a:rPr lang="en-US" sz="2200" dirty="0" smtClean="0"/>
              <a:t>, </a:t>
            </a:r>
            <a:r>
              <a:rPr lang="en-US" sz="2200" dirty="0" err="1" smtClean="0"/>
              <a:t>MySpace</a:t>
            </a:r>
            <a:r>
              <a:rPr lang="en-US" sz="2200" dirty="0" smtClean="0"/>
              <a:t> …)</a:t>
            </a:r>
          </a:p>
          <a:p>
            <a:pPr lvl="0">
              <a:buNone/>
            </a:pPr>
            <a:endParaRPr lang="en-US" sz="2200" dirty="0" smtClean="0"/>
          </a:p>
          <a:p>
            <a:pPr lvl="0">
              <a:buNone/>
            </a:pPr>
            <a:r>
              <a:rPr lang="en-US" sz="2200" dirty="0" smtClean="0"/>
              <a:t>- Used all the relation that we have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7200" y="5791200"/>
            <a:ext cx="914400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4861</TotalTime>
  <Words>478</Words>
  <Application>Microsoft Office PowerPoint</Application>
  <PresentationFormat>On-screen Show (4:3)</PresentationFormat>
  <Paragraphs>120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Larissa-Design</vt:lpstr>
      <vt:lpstr>Slide 1</vt:lpstr>
      <vt:lpstr>EMI-Record Label</vt:lpstr>
      <vt:lpstr>Descriptions that reveals goals, motivations, pain points: </vt:lpstr>
      <vt:lpstr>Descriptions that describe primary activities this user type will engage in: </vt:lpstr>
      <vt:lpstr>User Story </vt:lpstr>
      <vt:lpstr>Definition of Done –DoD </vt:lpstr>
      <vt:lpstr>Slide 7</vt:lpstr>
      <vt:lpstr>Descriptions that reveals goals, motivations, pain points: </vt:lpstr>
      <vt:lpstr>Descriptions that describe primary activities this user type will engage in: </vt:lpstr>
      <vt:lpstr>User Story </vt:lpstr>
      <vt:lpstr>Definition of Done –DoD </vt:lpstr>
      <vt:lpstr>Questions for record labels </vt:lpstr>
      <vt:lpstr>Questions for band </vt:lpstr>
      <vt:lpstr>What is done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F4hQ</dc:creator>
  <cp:lastModifiedBy>mesfin</cp:lastModifiedBy>
  <cp:revision>377</cp:revision>
  <dcterms:created xsi:type="dcterms:W3CDTF">2010-09-18T09:33:53Z</dcterms:created>
  <dcterms:modified xsi:type="dcterms:W3CDTF">2010-09-23T12:44:10Z</dcterms:modified>
</cp:coreProperties>
</file>