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4" r:id="rId3"/>
    <p:sldId id="258" r:id="rId4"/>
    <p:sldId id="257" r:id="rId5"/>
    <p:sldId id="261" r:id="rId6"/>
    <p:sldId id="265" r:id="rId7"/>
    <p:sldId id="267" r:id="rId8"/>
    <p:sldId id="266" r:id="rId9"/>
    <p:sldId id="270" r:id="rId10"/>
    <p:sldId id="273" r:id="rId11"/>
    <p:sldId id="272" r:id="rId12"/>
    <p:sldId id="268" r:id="rId13"/>
    <p:sldId id="271" r:id="rId14"/>
    <p:sldId id="269" r:id="rId15"/>
    <p:sldId id="262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986BB-B477-47EC-BC48-0750E44F9DB8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CB9A7-16DF-4C7F-8720-655B8770E71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CB9A7-16DF-4C7F-8720-655B8770E713}" type="slidenum">
              <a:rPr lang="de-DE" smtClean="0"/>
              <a:t>13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4.png"/><Relationship Id="rId5" Type="http://schemas.openxmlformats.org/officeDocument/2006/relationships/image" Target="../media/image9.png"/><Relationship Id="rId10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/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/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596" y="4572008"/>
            <a:ext cx="2095480" cy="1752600"/>
          </a:xfrm>
        </p:spPr>
        <p:txBody>
          <a:bodyPr>
            <a:no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Mesfin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   Kalle 	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Artem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Rémy</a:t>
            </a:r>
          </a:p>
          <a:p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23/09/2010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chemeClr val="bg1"/>
                </a:solidFill>
              </a:rPr>
              <a:t>Business plan</a:t>
            </a:r>
            <a:endParaRPr lang="en-US" sz="5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Price </a:t>
            </a:r>
            <a:r>
              <a:rPr lang="de-DE" b="1" dirty="0" err="1">
                <a:solidFill>
                  <a:schemeClr val="bg1"/>
                </a:solidFill>
              </a:rPr>
              <a:t>S</a:t>
            </a:r>
            <a:r>
              <a:rPr lang="de-DE" b="1" dirty="0" err="1" smtClean="0">
                <a:solidFill>
                  <a:schemeClr val="bg1"/>
                </a:solidFill>
              </a:rPr>
              <a:t>trategy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 smtClean="0">
                <a:solidFill>
                  <a:schemeClr val="bg1"/>
                </a:solidFill>
              </a:rPr>
              <a:t>Free </a:t>
            </a:r>
            <a:r>
              <a:rPr lang="fi-FI" dirty="0" smtClean="0">
                <a:solidFill>
                  <a:schemeClr val="bg1"/>
                </a:solidFill>
              </a:rPr>
              <a:t>Service for </a:t>
            </a:r>
            <a:r>
              <a:rPr lang="fi-FI" b="1" dirty="0" smtClean="0">
                <a:solidFill>
                  <a:schemeClr val="bg1"/>
                </a:solidFill>
              </a:rPr>
              <a:t>Bands/Artists</a:t>
            </a:r>
          </a:p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Monthly fee of </a:t>
            </a:r>
            <a:r>
              <a:rPr lang="fi-FI" b="1" dirty="0" smtClean="0">
                <a:solidFill>
                  <a:schemeClr val="bg1"/>
                </a:solidFill>
              </a:rPr>
              <a:t>50€</a:t>
            </a:r>
            <a:r>
              <a:rPr lang="fi-FI" dirty="0" smtClean="0">
                <a:solidFill>
                  <a:schemeClr val="bg1"/>
                </a:solidFill>
              </a:rPr>
              <a:t> for </a:t>
            </a:r>
            <a:r>
              <a:rPr lang="fi-FI" b="1" dirty="0" smtClean="0">
                <a:solidFill>
                  <a:schemeClr val="bg1"/>
                </a:solidFill>
              </a:rPr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Sales </a:t>
            </a:r>
            <a:r>
              <a:rPr lang="de-DE" b="1" dirty="0" err="1" smtClean="0">
                <a:solidFill>
                  <a:schemeClr val="bg1"/>
                </a:solidFill>
              </a:rPr>
              <a:t>strategy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allure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Labels </a:t>
            </a:r>
            <a:r>
              <a:rPr lang="de-DE" dirty="0" err="1" smtClean="0">
                <a:solidFill>
                  <a:schemeClr val="bg1"/>
                </a:solidFill>
              </a:rPr>
              <a:t>with</a:t>
            </a:r>
            <a:r>
              <a:rPr lang="de-DE" dirty="0" smtClean="0">
                <a:solidFill>
                  <a:schemeClr val="bg1"/>
                </a:solidFill>
              </a:rPr>
              <a:t> a </a:t>
            </a:r>
            <a:r>
              <a:rPr lang="de-DE" dirty="0" err="1" smtClean="0">
                <a:solidFill>
                  <a:schemeClr val="bg1"/>
                </a:solidFill>
              </a:rPr>
              <a:t>huge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offer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Bands &amp; </a:t>
            </a:r>
            <a:r>
              <a:rPr lang="de-DE" dirty="0" err="1" smtClean="0">
                <a:solidFill>
                  <a:schemeClr val="bg1"/>
                </a:solidFill>
              </a:rPr>
              <a:t>Artists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bg1"/>
                </a:solidFill>
                <a:sym typeface="Wingdings" pitchFamily="2" charset="2"/>
              </a:rPr>
              <a:t> </a:t>
            </a:r>
            <a:r>
              <a:rPr lang="fi-FI" dirty="0" smtClean="0">
                <a:solidFill>
                  <a:schemeClr val="bg1"/>
                </a:solidFill>
                <a:sym typeface="Wingdings" pitchFamily="2" charset="2"/>
              </a:rPr>
              <a:t>Testversion: first 4 weeks free</a:t>
            </a:r>
            <a:r>
              <a:rPr lang="fi-FI" dirty="0" smtClean="0">
                <a:sym typeface="Wingdings" pitchFamily="2" charset="2"/>
              </a:rPr>
              <a:t>!!!</a:t>
            </a: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Financial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Net Present value </a:t>
            </a:r>
            <a:r>
              <a:rPr lang="fi-FI" b="1" dirty="0" smtClean="0">
                <a:solidFill>
                  <a:schemeClr val="bg1"/>
                </a:solidFill>
              </a:rPr>
              <a:t>(at 12%):  2.359.000 €</a:t>
            </a:r>
          </a:p>
          <a:p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Break-even-point</a:t>
            </a:r>
            <a:r>
              <a:rPr lang="fi-FI" b="1" dirty="0" smtClean="0">
                <a:solidFill>
                  <a:schemeClr val="bg1"/>
                </a:solidFill>
              </a:rPr>
              <a:t>:  2,5 years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Graph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3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487488"/>
            <a:ext cx="8208912" cy="438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Promotion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600" dirty="0" smtClean="0">
                <a:solidFill>
                  <a:schemeClr val="bg1"/>
                </a:solidFill>
              </a:rPr>
              <a:t>Promotion services using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Social Medias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Record Label company web sites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Band web sites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Concerts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4437112"/>
            <a:ext cx="770150" cy="533400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66100" y="4869160"/>
            <a:ext cx="977900" cy="1235242"/>
          </a:xfrm>
          <a:prstGeom prst="rect">
            <a:avLst/>
          </a:prstGeom>
        </p:spPr>
      </p:pic>
      <p:pic>
        <p:nvPicPr>
          <p:cNvPr id="10" name="Picture 1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1" name="Picture 1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  <p:pic>
        <p:nvPicPr>
          <p:cNvPr id="13" name="Picture 4" descr="loudrevolutionlogot_b3.png"/>
          <p:cNvPicPr>
            <a:picLocks noChangeAspect="1"/>
          </p:cNvPicPr>
          <p:nvPr/>
        </p:nvPicPr>
        <p:blipFill>
          <a:blip r:embed="rId10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Risks </a:t>
            </a:r>
            <a:r>
              <a:rPr lang="en-US" b="1" dirty="0" err="1" smtClean="0">
                <a:solidFill>
                  <a:schemeClr val="bg1"/>
                </a:solidFill>
              </a:rPr>
              <a:t>analyse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09800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Risks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Actions</a:t>
            </a:r>
            <a:endParaRPr lang="en-US" sz="26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Market : Sales fail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267200"/>
            <a:ext cx="30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Technology : Users Overflow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5410200"/>
            <a:ext cx="4006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Competence : lack of technical skills and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business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41910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52578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Create better marketing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Modify the application based on given feedback.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42672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Monitor application activity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5410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Ask help to professional / teacher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 more about our need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Summary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1905000" y="1828800"/>
            <a:ext cx="4953000" cy="365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Mission and Strategy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Business environment	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Execution</a:t>
            </a:r>
          </a:p>
          <a:p>
            <a:pPr marL="457200" indent="-457200" defTabSz="7620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Marketing </a:t>
            </a:r>
            <a:r>
              <a:rPr lang="en-US" sz="2400" kern="0" dirty="0" smtClean="0">
                <a:solidFill>
                  <a:schemeClr val="bg1"/>
                </a:solidFill>
              </a:rPr>
              <a:t>Plan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Asumptions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Financials</a:t>
            </a:r>
          </a:p>
          <a:p>
            <a:pPr marL="457200" indent="-457200" defTabSz="7620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Risk </a:t>
            </a:r>
            <a:r>
              <a:rPr lang="en-US" sz="2400" kern="0" dirty="0" smtClean="0">
                <a:solidFill>
                  <a:schemeClr val="bg1"/>
                </a:solidFill>
              </a:rPr>
              <a:t>Analysis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28184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Our mission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119062"/>
            <a:ext cx="1846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1600200"/>
            <a:ext cx="432842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  <a:latin typeface="Calibri (Body)"/>
                <a:cs typeface="Calibri (Body)"/>
              </a:rPr>
              <a:t>Costumer problem :</a:t>
            </a:r>
          </a:p>
          <a:p>
            <a:endParaRPr lang="en-US" sz="3400" dirty="0">
              <a:solidFill>
                <a:schemeClr val="bg1"/>
              </a:solidFill>
              <a:latin typeface="Calibri (Body)"/>
              <a:cs typeface="Calibri (Body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514600"/>
            <a:ext cx="419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Record </a:t>
            </a:r>
            <a:r>
              <a:rPr lang="en-US" sz="2000" dirty="0" smtClean="0">
                <a:solidFill>
                  <a:schemeClr val="bg1"/>
                </a:solidFill>
              </a:rPr>
              <a:t>companies use a lot of time  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4876800"/>
            <a:ext cx="615905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Band   </a:t>
            </a:r>
            <a:r>
              <a:rPr lang="en-US" sz="2000" b="1" dirty="0" smtClean="0">
                <a:solidFill>
                  <a:schemeClr val="bg1"/>
                </a:solidFill>
                <a:latin typeface="Calibri (Body)"/>
                <a:cs typeface="Calibri (Body)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Calibri (Body)"/>
                <a:cs typeface="Calibri (Body)"/>
              </a:rPr>
              <a:t>ave to wait lot of time before having answer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(Body)"/>
                <a:cs typeface="Calibri (Body)"/>
              </a:rPr>
              <a:t>           Are not sure to be listened         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4191000"/>
            <a:ext cx="1891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sym typeface="Wingdings"/>
              </a:rPr>
              <a:t>€€ Money €€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0" y="3124200"/>
            <a:ext cx="56134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 T</a:t>
            </a:r>
            <a:r>
              <a:rPr lang="en-US" sz="2000" dirty="0" smtClean="0">
                <a:solidFill>
                  <a:schemeClr val="bg1"/>
                </a:solidFill>
              </a:rPr>
              <a:t>o go throw incoming sound samples from bands</a:t>
            </a:r>
          </a:p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 A</a:t>
            </a:r>
            <a:r>
              <a:rPr lang="en-US" sz="2000" dirty="0" smtClean="0">
                <a:solidFill>
                  <a:schemeClr val="bg1"/>
                </a:solidFill>
              </a:rPr>
              <a:t>nswering to phone calls/emails.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Bent-Up Arrow 15"/>
          <p:cNvSpPr/>
          <p:nvPr/>
        </p:nvSpPr>
        <p:spPr>
          <a:xfrm rot="5400000">
            <a:off x="3581400" y="3886200"/>
            <a:ext cx="762000" cy="1066800"/>
          </a:xfrm>
          <a:prstGeom prst="bentUpArrow">
            <a:avLst>
              <a:gd name="adj1" fmla="val 42361"/>
              <a:gd name="adj2" fmla="val 44048"/>
              <a:gd name="adj3" fmla="val 3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8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Strategic intent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2133600"/>
            <a:ext cx="7326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 We want to be 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3962400"/>
            <a:ext cx="5445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 We 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124200"/>
            <a:ext cx="68464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We want to record label save money but also create a value, </a:t>
            </a:r>
          </a:p>
          <a:p>
            <a:pPr marL="342900" indent="-342900"/>
            <a:r>
              <a:rPr lang="en-US" sz="2000" dirty="0" smtClean="0">
                <a:solidFill>
                  <a:schemeClr val="bg1"/>
                </a:solidFill>
              </a:rPr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381328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Product/Service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80563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By using our service</a:t>
            </a:r>
            <a:r>
              <a:rPr lang="en-US" dirty="0" smtClean="0">
                <a:solidFill>
                  <a:schemeClr val="bg1"/>
                </a:solidFill>
              </a:rPr>
              <a:t>, the sound samples/emails are received only from the bands,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which fits the certain criteria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Criteria are defined as "</a:t>
            </a:r>
            <a:r>
              <a:rPr lang="en-US" b="1" dirty="0" smtClean="0">
                <a:solidFill>
                  <a:schemeClr val="bg1"/>
                </a:solidFill>
              </a:rPr>
              <a:t>filters</a:t>
            </a:r>
            <a:r>
              <a:rPr lang="en-US" dirty="0" smtClean="0">
                <a:solidFill>
                  <a:schemeClr val="bg1"/>
                </a:solidFill>
              </a:rPr>
              <a:t>" in our service.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	Record labels can choose the filters from our service.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sz="2000" u="sng" dirty="0" smtClean="0">
              <a:solidFill>
                <a:schemeClr val="bg1"/>
              </a:solidFill>
            </a:endParaRPr>
          </a:p>
          <a:p>
            <a:endParaRPr lang="en-US" sz="2000" u="sng" dirty="0" smtClean="0">
              <a:solidFill>
                <a:schemeClr val="bg1"/>
              </a:solidFill>
            </a:endParaRP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9530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6093296"/>
            <a:ext cx="126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Saving time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6200000">
            <a:off x="6036544" y="5996904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6093296"/>
            <a:ext cx="148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Saving money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1447800"/>
            <a:ext cx="41829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Who pays for what and why ?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16986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</a:rPr>
              <a:t>Record label 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5029200"/>
            <a:ext cx="6382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The amount of phone calls/emails to record labels is also reduced.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33528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6093296"/>
            <a:ext cx="157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Making money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2292128" y="5996904"/>
            <a:ext cx="484632" cy="5334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600" y="6021288"/>
            <a:ext cx="135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Create value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19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Market </a:t>
            </a:r>
            <a:r>
              <a:rPr lang="de-DE" dirty="0" err="1" smtClean="0">
                <a:solidFill>
                  <a:schemeClr val="bg1"/>
                </a:solidFill>
              </a:rPr>
              <a:t>size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de-DE" dirty="0" err="1" smtClean="0">
                <a:solidFill>
                  <a:schemeClr val="bg1"/>
                </a:solidFill>
              </a:rPr>
              <a:t>Finland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– ca. 200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Labels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		- ca. 1000 Artist/ Bands	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Europe: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– ca. 8000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Labels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		- ca. 10000 Artist/Bands</a:t>
            </a: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28184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4800" b="1" u="sng" dirty="0" err="1" smtClean="0">
                <a:solidFill>
                  <a:schemeClr val="bg1"/>
                </a:solidFill>
              </a:rPr>
              <a:t>Findings</a:t>
            </a:r>
            <a:r>
              <a:rPr lang="de-DE" sz="4800" b="1" u="sng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dirty="0" err="1" smtClean="0">
                <a:solidFill>
                  <a:schemeClr val="bg1"/>
                </a:solidFill>
              </a:rPr>
              <a:t>No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direct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competitors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Survey: 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   </a:t>
            </a:r>
            <a:r>
              <a:rPr lang="de-DE" dirty="0" err="1" smtClean="0">
                <a:solidFill>
                  <a:schemeClr val="bg1"/>
                </a:solidFill>
              </a:rPr>
              <a:t>basic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information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handling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labels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Interview: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Gained information of medium size record label, specially about the filter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800" u="sng" dirty="0" smtClean="0">
                <a:solidFill>
                  <a:schemeClr val="bg1"/>
                </a:solidFill>
              </a:rPr>
              <a:t>Significance: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Seems to be that our service might not have much value for medium sized record label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Medium sized record label companies receive only 1-2 demo/day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de-DE" b="1" dirty="0" smtClean="0">
                <a:solidFill>
                  <a:schemeClr val="bg1"/>
                </a:solidFill>
              </a:rPr>
              <a:t>Potential Market:</a:t>
            </a:r>
          </a:p>
          <a:p>
            <a:pPr>
              <a:buFontTx/>
              <a:buChar char="-"/>
            </a:pPr>
            <a:r>
              <a:rPr lang="de-DE" b="1" dirty="0" smtClean="0">
                <a:solidFill>
                  <a:schemeClr val="bg1"/>
                </a:solidFill>
              </a:rPr>
              <a:t>In </a:t>
            </a:r>
            <a:r>
              <a:rPr lang="de-DE" b="1" dirty="0" err="1" smtClean="0">
                <a:solidFill>
                  <a:schemeClr val="bg1"/>
                </a:solidFill>
              </a:rPr>
              <a:t>Finland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about</a:t>
            </a:r>
            <a:r>
              <a:rPr lang="de-DE" b="1" dirty="0" smtClean="0">
                <a:solidFill>
                  <a:schemeClr val="bg1"/>
                </a:solidFill>
              </a:rPr>
              <a:t> 30 % </a:t>
            </a:r>
            <a:r>
              <a:rPr lang="de-DE" b="1" dirty="0" err="1" smtClean="0">
                <a:solidFill>
                  <a:schemeClr val="bg1"/>
                </a:solidFill>
              </a:rPr>
              <a:t>of</a:t>
            </a:r>
            <a:r>
              <a:rPr lang="de-DE" b="1" dirty="0" smtClean="0">
                <a:solidFill>
                  <a:schemeClr val="bg1"/>
                </a:solidFill>
              </a:rPr>
              <a:t> 200 </a:t>
            </a:r>
            <a:r>
              <a:rPr lang="de-DE" b="1" dirty="0" err="1" smtClean="0">
                <a:solidFill>
                  <a:schemeClr val="bg1"/>
                </a:solidFill>
              </a:rPr>
              <a:t>RecordLabels</a:t>
            </a:r>
            <a:endParaRPr lang="de-DE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de-DE" b="1" dirty="0" smtClean="0">
                <a:solidFill>
                  <a:schemeClr val="bg1"/>
                </a:solidFill>
              </a:rPr>
              <a:t>In Europe </a:t>
            </a:r>
            <a:r>
              <a:rPr lang="de-DE" b="1" dirty="0" err="1" smtClean="0">
                <a:solidFill>
                  <a:schemeClr val="bg1"/>
                </a:solidFill>
              </a:rPr>
              <a:t>about</a:t>
            </a:r>
            <a:r>
              <a:rPr lang="de-DE" b="1" dirty="0" smtClean="0">
                <a:solidFill>
                  <a:schemeClr val="bg1"/>
                </a:solidFill>
              </a:rPr>
              <a:t> 40 % </a:t>
            </a:r>
            <a:r>
              <a:rPr lang="de-DE" b="1" dirty="0" err="1" smtClean="0">
                <a:solidFill>
                  <a:schemeClr val="bg1"/>
                </a:solidFill>
              </a:rPr>
              <a:t>of</a:t>
            </a:r>
            <a:r>
              <a:rPr lang="de-DE" b="1" dirty="0" smtClean="0">
                <a:solidFill>
                  <a:schemeClr val="bg1"/>
                </a:solidFill>
              </a:rPr>
              <a:t> 8000 </a:t>
            </a:r>
            <a:r>
              <a:rPr lang="de-DE" b="1" dirty="0" err="1" smtClean="0">
                <a:solidFill>
                  <a:schemeClr val="bg1"/>
                </a:solidFill>
              </a:rPr>
              <a:t>RecordLabels</a:t>
            </a:r>
            <a:endParaRPr lang="de-DE" b="1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bg1"/>
                </a:solidFill>
              </a:rPr>
              <a:t>Offering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to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customers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Introduce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service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visiting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endParaRPr lang="de-DE" dirty="0">
              <a:solidFill>
                <a:schemeClr val="bg1"/>
              </a:solidFill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customers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venues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music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fairs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Bildschirmpräsentation (4:3)</PresentationFormat>
  <Paragraphs>125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LoudDemo</vt:lpstr>
      <vt:lpstr>Summary</vt:lpstr>
      <vt:lpstr>Our mission</vt:lpstr>
      <vt:lpstr>Strategic intent</vt:lpstr>
      <vt:lpstr>Product/Service concept</vt:lpstr>
      <vt:lpstr>Market Research</vt:lpstr>
      <vt:lpstr>Market Research</vt:lpstr>
      <vt:lpstr>Market Research</vt:lpstr>
      <vt:lpstr>Offering to customers</vt:lpstr>
      <vt:lpstr>Price Strategy</vt:lpstr>
      <vt:lpstr>Sales strategy</vt:lpstr>
      <vt:lpstr>Financial</vt:lpstr>
      <vt:lpstr>Graph</vt:lpstr>
      <vt:lpstr>Promotion</vt:lpstr>
      <vt:lpstr>Risks analyse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Artjomka</cp:lastModifiedBy>
  <cp:revision>428</cp:revision>
  <dcterms:created xsi:type="dcterms:W3CDTF">2010-10-06T04:19:06Z</dcterms:created>
  <dcterms:modified xsi:type="dcterms:W3CDTF">2010-11-25T10:55:35Z</dcterms:modified>
</cp:coreProperties>
</file>