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7" r:id="rId5"/>
    <p:sldId id="261" r:id="rId6"/>
    <p:sldId id="265" r:id="rId7"/>
    <p:sldId id="267" r:id="rId8"/>
    <p:sldId id="266" r:id="rId9"/>
    <p:sldId id="260" r:id="rId10"/>
    <p:sldId id="262" r:id="rId11"/>
    <p:sldId id="268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43200" y="2895600"/>
            <a:ext cx="3733800" cy="1614263"/>
          </a:xfrm>
        </p:spPr>
        <p:txBody>
          <a:bodyPr/>
          <a:lstStyle/>
          <a:p>
            <a:r>
              <a:rPr lang="de-DE" dirty="0" err="1" smtClean="0">
                <a:latin typeface="Arial"/>
                <a:cs typeface="Arial"/>
              </a:rPr>
              <a:t>Loud</a:t>
            </a:r>
            <a:r>
              <a:rPr lang="de-DE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Cooper Black"/>
              </a:rPr>
              <a:t>Demo</a:t>
            </a:r>
            <a:endParaRPr lang="de-DE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Cooper Black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28596" y="4572008"/>
            <a:ext cx="2095480" cy="1752600"/>
          </a:xfrm>
        </p:spPr>
        <p:txBody>
          <a:bodyPr>
            <a:noAutofit/>
          </a:bodyPr>
          <a:lstStyle/>
          <a:p>
            <a:r>
              <a:rPr lang="de-DE" sz="2000" dirty="0" err="1" smtClean="0"/>
              <a:t>Mesfin</a:t>
            </a:r>
            <a:r>
              <a:rPr lang="de-DE" sz="2000" dirty="0" smtClean="0"/>
              <a:t> </a:t>
            </a:r>
          </a:p>
          <a:p>
            <a:r>
              <a:rPr lang="de-DE" sz="2000" dirty="0" smtClean="0"/>
              <a:t>   Kalle </a:t>
            </a:r>
            <a:r>
              <a:rPr lang="de-DE" sz="2000" dirty="0" smtClean="0"/>
              <a:t>	</a:t>
            </a:r>
            <a:endParaRPr lang="de-DE" sz="2000" dirty="0" smtClean="0"/>
          </a:p>
          <a:p>
            <a:r>
              <a:rPr lang="de-DE" sz="2000" dirty="0" smtClean="0"/>
              <a:t>Artem</a:t>
            </a:r>
            <a:endParaRPr lang="de-DE" sz="2000" dirty="0" smtClean="0"/>
          </a:p>
          <a:p>
            <a:r>
              <a:rPr lang="de-DE" sz="2000" dirty="0" smtClean="0"/>
              <a:t>Rémy</a:t>
            </a:r>
            <a:endParaRPr lang="de-DE" sz="2000" dirty="0" smtClean="0"/>
          </a:p>
          <a:p>
            <a:endParaRPr lang="de-DE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810000" y="4572000"/>
            <a:ext cx="131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23/09/2010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rcRect l="20735" r="23973"/>
          <a:stretch>
            <a:fillRect/>
          </a:stretch>
        </p:blipFill>
        <p:spPr>
          <a:xfrm>
            <a:off x="3810000" y="4953000"/>
            <a:ext cx="1447800" cy="15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1447800" y="152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438400" y="2057400"/>
            <a:ext cx="429137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00" b="1" dirty="0" smtClean="0">
                <a:solidFill>
                  <a:srgbClr val="FFFF00"/>
                </a:solidFill>
              </a:rPr>
              <a:t>Business plan</a:t>
            </a:r>
            <a:endParaRPr lang="en-US" sz="57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</a:t>
            </a:r>
            <a:r>
              <a:rPr lang="en-US" dirty="0" err="1" smtClean="0"/>
              <a:t>analyse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57200" y="2209800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Risks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2209800"/>
            <a:ext cx="11857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Actions</a:t>
            </a:r>
            <a:endParaRPr lang="en-US" sz="2600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286794" y="4418806"/>
            <a:ext cx="45720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28194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2895601"/>
            <a:ext cx="3964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Market : Sales fail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4267200"/>
            <a:ext cx="2837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Technology : Users Overflow  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410200"/>
            <a:ext cx="3944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Competence : lack of technical skills and </a:t>
            </a:r>
          </a:p>
          <a:p>
            <a:r>
              <a:rPr lang="en-US" dirty="0" smtClean="0"/>
              <a:t>business 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" y="41910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" y="52578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00600" y="2895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better marketing </a:t>
            </a:r>
          </a:p>
          <a:p>
            <a:r>
              <a:rPr lang="en-US" dirty="0" smtClean="0"/>
              <a:t> Modify the application based on given feedback.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00600" y="4267200"/>
            <a:ext cx="277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 application activity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24400" y="5410200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Ask help to professional / teacher</a:t>
            </a:r>
          </a:p>
          <a:p>
            <a:r>
              <a:rPr lang="en-US" dirty="0" smtClean="0"/>
              <a:t>Learn more about our need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Financial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monthly</a:t>
            </a:r>
            <a:r>
              <a:rPr lang="de-DE" dirty="0" smtClean="0"/>
              <a:t> </a:t>
            </a:r>
            <a:r>
              <a:rPr lang="de-DE" dirty="0" err="1" smtClean="0"/>
              <a:t>fee</a:t>
            </a:r>
            <a:r>
              <a:rPr lang="de-DE" dirty="0" smtClean="0"/>
              <a:t>: 50 €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err="1" smtClean="0"/>
              <a:t>Estimated</a:t>
            </a:r>
            <a:r>
              <a:rPr lang="de-DE" dirty="0" smtClean="0"/>
              <a:t> Profit after 4 </a:t>
            </a:r>
            <a:r>
              <a:rPr lang="de-DE" dirty="0" err="1" smtClean="0"/>
              <a:t>years</a:t>
            </a:r>
            <a:r>
              <a:rPr lang="de-DE" dirty="0" smtClean="0"/>
              <a:t>: 	860.000 €</a:t>
            </a:r>
          </a:p>
          <a:p>
            <a:pPr>
              <a:buNone/>
            </a:pPr>
            <a:r>
              <a:rPr lang="de-DE" dirty="0" smtClean="0"/>
              <a:t> </a:t>
            </a:r>
          </a:p>
          <a:p>
            <a:r>
              <a:rPr lang="de-DE" dirty="0" smtClean="0"/>
              <a:t>Need an Investor -&gt; 40.000 €</a:t>
            </a:r>
          </a:p>
          <a:p>
            <a:pPr marL="914400" lvl="1" indent="-514350">
              <a:buFont typeface="+mj-lt"/>
              <a:buAutoNum type="arabicPeriod"/>
            </a:pP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Rectangle 17"/>
          <p:cNvSpPr txBox="1">
            <a:spLocks noChangeArrowheads="1"/>
          </p:cNvSpPr>
          <p:nvPr/>
        </p:nvSpPr>
        <p:spPr bwMode="auto">
          <a:xfrm>
            <a:off x="1905000" y="1828800"/>
            <a:ext cx="4953000" cy="365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Mission and Strategy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Business environment	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Execution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Risk Analysis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Asumptions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Financials</a:t>
            </a:r>
          </a:p>
          <a:p>
            <a:pPr marL="457200" marR="0" lvl="0" indent="-457200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Marketing Plan</a:t>
            </a:r>
          </a:p>
          <a:p>
            <a:pPr marL="280988" marR="0" lvl="0" indent="-280988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0988" marR="0" lvl="0" indent="-280988" algn="l" defTabSz="7620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86600" y="1905000"/>
            <a:ext cx="34065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1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2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3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4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5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mission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447800" y="5119062"/>
            <a:ext cx="1846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438400" y="1600200"/>
            <a:ext cx="432725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dirty="0" smtClean="0">
                <a:latin typeface="Calibri (Body)"/>
                <a:cs typeface="Calibri (Body)"/>
              </a:rPr>
              <a:t>Costumer problem :</a:t>
            </a:r>
          </a:p>
          <a:p>
            <a:endParaRPr lang="en-US" sz="3400" dirty="0">
              <a:latin typeface="Calibri (Body)"/>
              <a:cs typeface="Calibri (Body)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2514600"/>
            <a:ext cx="419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Record </a:t>
            </a:r>
            <a:r>
              <a:rPr lang="en-US" sz="2000" dirty="0" smtClean="0"/>
              <a:t>companies use a lot of time  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95600" y="4876800"/>
            <a:ext cx="61734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Band   </a:t>
            </a:r>
            <a:r>
              <a:rPr lang="en-US" sz="2000" b="1" dirty="0" smtClean="0">
                <a:latin typeface="Calibri (Body)"/>
                <a:cs typeface="Calibri (Body)"/>
              </a:rPr>
              <a:t>H</a:t>
            </a:r>
            <a:r>
              <a:rPr lang="en-US" sz="2000" dirty="0" smtClean="0">
                <a:latin typeface="Calibri (Body)"/>
                <a:cs typeface="Calibri (Body)"/>
              </a:rPr>
              <a:t>ave to wait lot of time before having answer</a:t>
            </a:r>
          </a:p>
          <a:p>
            <a:r>
              <a:rPr lang="en-US" sz="2000" dirty="0" smtClean="0">
                <a:latin typeface="Calibri (Body)"/>
                <a:cs typeface="Calibri (Body)"/>
              </a:rPr>
              <a:t>           Are not sure to be listened           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4191000"/>
            <a:ext cx="1825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ym typeface="Wingdings"/>
              </a:rPr>
              <a:t>€€ Money €€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0" y="3124200"/>
            <a:ext cx="56124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ym typeface="Wingdings"/>
              </a:rPr>
              <a:t></a:t>
            </a:r>
            <a:r>
              <a:rPr lang="en-US" sz="2000" dirty="0" smtClean="0">
                <a:sym typeface="Wingdings"/>
              </a:rPr>
              <a:t> T</a:t>
            </a:r>
            <a:r>
              <a:rPr lang="en-US" sz="2000" dirty="0" smtClean="0"/>
              <a:t>o go throw incoming sound samples from bands</a:t>
            </a:r>
          </a:p>
          <a:p>
            <a:r>
              <a:rPr lang="en-US" sz="2000" dirty="0" err="1" smtClean="0">
                <a:sym typeface="Wingdings"/>
              </a:rPr>
              <a:t></a:t>
            </a:r>
            <a:r>
              <a:rPr lang="en-US" sz="2000" dirty="0" smtClean="0">
                <a:sym typeface="Wingdings"/>
              </a:rPr>
              <a:t> A</a:t>
            </a:r>
            <a:r>
              <a:rPr lang="en-US" sz="2000" dirty="0" smtClean="0"/>
              <a:t>nswering to phone calls/emails.</a:t>
            </a:r>
          </a:p>
          <a:p>
            <a:endParaRPr lang="en-US" dirty="0"/>
          </a:p>
        </p:txBody>
      </p:sp>
      <p:sp>
        <p:nvSpPr>
          <p:cNvPr id="16" name="Bent-Up Arrow 15"/>
          <p:cNvSpPr/>
          <p:nvPr/>
        </p:nvSpPr>
        <p:spPr>
          <a:xfrm rot="5400000">
            <a:off x="3581400" y="3886200"/>
            <a:ext cx="762000" cy="1066800"/>
          </a:xfrm>
          <a:prstGeom prst="bentUpArrow">
            <a:avLst>
              <a:gd name="adj1" fmla="val 42361"/>
              <a:gd name="adj2" fmla="val 44048"/>
              <a:gd name="adj3" fmla="val 394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intent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838200" y="2133600"/>
            <a:ext cx="7237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/>
              <a:t> We want to be the first company to sell it’s kind of tool in Finland.</a:t>
            </a:r>
          </a:p>
          <a:p>
            <a:pPr>
              <a:buFont typeface="Wingdings" charset="2"/>
              <a:buChar char="u"/>
            </a:pP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429000" y="3962400"/>
            <a:ext cx="53655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endParaRPr lang="en-US" sz="2000" dirty="0" smtClean="0"/>
          </a:p>
          <a:p>
            <a:pPr>
              <a:buFont typeface="Wingdings" charset="2"/>
              <a:buChar char="u"/>
            </a:pPr>
            <a:r>
              <a:rPr lang="en-US" sz="2000" dirty="0" smtClean="0"/>
              <a:t> We want to help new band to get to be known. </a:t>
            </a:r>
          </a:p>
          <a:p>
            <a:pPr>
              <a:buFont typeface="Wingdings" charset="2"/>
              <a:buChar char="u"/>
            </a:pP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3124200"/>
            <a:ext cx="6763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000" dirty="0" smtClean="0"/>
              <a:t>We want to record label save money but also create a value, </a:t>
            </a:r>
          </a:p>
          <a:p>
            <a:pPr marL="342900" indent="-342900"/>
            <a:r>
              <a:rPr lang="en-US" sz="2000" dirty="0" smtClean="0"/>
              <a:t>so we can make money with our tool.</a:t>
            </a:r>
          </a:p>
          <a:p>
            <a:pPr marL="342900" indent="-342900">
              <a:buFont typeface="Wingdings" charset="2"/>
              <a:buChar char="u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Product/Service concept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438400"/>
            <a:ext cx="8056312" cy="3816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000" b="1" dirty="0" smtClean="0">
                <a:solidFill>
                  <a:srgbClr val="FFFF00"/>
                </a:solidFill>
              </a:rPr>
              <a:t>By using our service</a:t>
            </a:r>
            <a:r>
              <a:rPr lang="en-US" dirty="0" smtClean="0"/>
              <a:t>, the sound samples/emails are received only from the bands, </a:t>
            </a:r>
          </a:p>
          <a:p>
            <a:r>
              <a:rPr lang="en-US" dirty="0" smtClean="0"/>
              <a:t>which fits the certain criteria</a:t>
            </a:r>
          </a:p>
          <a:p>
            <a:endParaRPr lang="en-US" dirty="0" smtClean="0"/>
          </a:p>
          <a:p>
            <a:r>
              <a:rPr lang="en-US" dirty="0" smtClean="0"/>
              <a:t>	Criteria are defined as "</a:t>
            </a:r>
            <a:r>
              <a:rPr lang="en-US" b="1" dirty="0" smtClean="0"/>
              <a:t>filters</a:t>
            </a:r>
            <a:r>
              <a:rPr lang="en-US" dirty="0" smtClean="0"/>
              <a:t>" in our service.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		Record labels can choose the filters from our service.</a:t>
            </a:r>
          </a:p>
          <a:p>
            <a:endParaRPr lang="en-US" dirty="0" smtClean="0"/>
          </a:p>
          <a:p>
            <a:endParaRPr lang="en-US" sz="2000" u="sng" dirty="0" smtClean="0"/>
          </a:p>
          <a:p>
            <a:endParaRPr lang="en-US" sz="2000" u="sng" dirty="0" smtClean="0"/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4953000" y="54864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0" y="6172200"/>
            <a:ext cx="1264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Saving time</a:t>
            </a:r>
            <a:endParaRPr lang="en-US" u="sng" dirty="0"/>
          </a:p>
        </p:txBody>
      </p:sp>
      <p:sp>
        <p:nvSpPr>
          <p:cNvPr id="8" name="Down Arrow 7"/>
          <p:cNvSpPr/>
          <p:nvPr/>
        </p:nvSpPr>
        <p:spPr>
          <a:xfrm rot="16200000">
            <a:off x="6120384" y="6147816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629400" y="6172200"/>
            <a:ext cx="1482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Saving money</a:t>
            </a:r>
            <a:endParaRPr lang="en-US" u="sng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362200" y="1447800"/>
            <a:ext cx="41829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Who pays for what and why ?</a:t>
            </a:r>
            <a:endParaRPr lang="en-US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2209800"/>
            <a:ext cx="16330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Record label </a:t>
            </a:r>
            <a:endParaRPr lang="en-US" sz="2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0" y="5029200"/>
            <a:ext cx="6369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The amount of phone calls/emails to record labels is also reduced.</a:t>
            </a:r>
          </a:p>
          <a:p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3352800" y="5486400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09600" y="6172200"/>
            <a:ext cx="1577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Making money</a:t>
            </a:r>
            <a:endParaRPr lang="en-US" u="sng" dirty="0"/>
          </a:p>
        </p:txBody>
      </p:sp>
      <p:sp>
        <p:nvSpPr>
          <p:cNvPr id="17" name="Down Arrow 16"/>
          <p:cNvSpPr/>
          <p:nvPr/>
        </p:nvSpPr>
        <p:spPr>
          <a:xfrm rot="5400000">
            <a:off x="2234184" y="6147816"/>
            <a:ext cx="484632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6172200"/>
            <a:ext cx="135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Create value</a:t>
            </a:r>
            <a:endParaRPr lang="en-US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Market Research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Market </a:t>
            </a:r>
            <a:r>
              <a:rPr lang="de-DE" dirty="0" err="1" smtClean="0"/>
              <a:t>size</a:t>
            </a:r>
            <a:r>
              <a:rPr lang="de-DE" dirty="0" smtClean="0"/>
              <a:t>:</a:t>
            </a:r>
          </a:p>
          <a:p>
            <a:pPr>
              <a:buNone/>
            </a:pPr>
            <a:r>
              <a:rPr lang="de-DE" dirty="0" err="1" smtClean="0"/>
              <a:t>Finland</a:t>
            </a:r>
            <a:r>
              <a:rPr lang="de-DE" dirty="0" smtClean="0"/>
              <a:t>:</a:t>
            </a:r>
          </a:p>
          <a:p>
            <a:pPr>
              <a:buNone/>
            </a:pPr>
            <a:r>
              <a:rPr lang="de-DE" dirty="0" smtClean="0"/>
              <a:t> – ca. 200 </a:t>
            </a:r>
            <a:r>
              <a:rPr lang="de-DE" dirty="0" err="1" smtClean="0"/>
              <a:t>Record</a:t>
            </a:r>
            <a:r>
              <a:rPr lang="de-DE" dirty="0" smtClean="0"/>
              <a:t> Labels</a:t>
            </a:r>
          </a:p>
          <a:p>
            <a:pPr>
              <a:buNone/>
            </a:pPr>
            <a:r>
              <a:rPr lang="de-DE" dirty="0" smtClean="0"/>
              <a:t>- ca. 1000 Artist/ Bands	</a:t>
            </a:r>
          </a:p>
          <a:p>
            <a:pPr>
              <a:buNone/>
            </a:pPr>
            <a:r>
              <a:rPr lang="de-DE" dirty="0" smtClean="0"/>
              <a:t>Europe:</a:t>
            </a:r>
          </a:p>
          <a:p>
            <a:pPr>
              <a:buNone/>
            </a:pPr>
            <a:r>
              <a:rPr lang="de-DE" dirty="0" smtClean="0"/>
              <a:t> – ca. 8000 </a:t>
            </a:r>
            <a:r>
              <a:rPr lang="de-DE" dirty="0" err="1" smtClean="0"/>
              <a:t>Record</a:t>
            </a:r>
            <a:r>
              <a:rPr lang="de-DE" dirty="0" smtClean="0"/>
              <a:t> Labels</a:t>
            </a:r>
          </a:p>
          <a:p>
            <a:pPr>
              <a:buNone/>
            </a:pPr>
            <a:r>
              <a:rPr lang="de-DE" dirty="0" smtClean="0"/>
              <a:t>- ca. 10000 Artist/Bands</a:t>
            </a:r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Market Research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sz="4800" b="1" u="sng" dirty="0" err="1" smtClean="0"/>
              <a:t>Findings</a:t>
            </a:r>
            <a:r>
              <a:rPr lang="de-DE" sz="4800" b="1" u="sng" dirty="0" smtClean="0"/>
              <a:t>:</a:t>
            </a:r>
          </a:p>
          <a:p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comparable</a:t>
            </a:r>
            <a:r>
              <a:rPr lang="de-DE" dirty="0" smtClean="0"/>
              <a:t> </a:t>
            </a:r>
            <a:r>
              <a:rPr lang="de-DE" dirty="0" err="1" smtClean="0"/>
              <a:t>competitors</a:t>
            </a:r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Survey: 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handling</a:t>
            </a:r>
            <a:r>
              <a:rPr lang="de-DE" dirty="0" smtClean="0"/>
              <a:t> in </a:t>
            </a:r>
            <a:r>
              <a:rPr lang="de-DE" dirty="0" err="1" smtClean="0"/>
              <a:t>record</a:t>
            </a:r>
            <a:r>
              <a:rPr lang="de-DE" dirty="0" smtClean="0"/>
              <a:t> </a:t>
            </a:r>
            <a:r>
              <a:rPr lang="de-DE" dirty="0" err="1" smtClean="0"/>
              <a:t>labels</a:t>
            </a:r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Interview: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en-US" dirty="0" smtClean="0"/>
              <a:t>Gained information of medium size record label, specially about the filter</a:t>
            </a:r>
            <a:endParaRPr lang="de-DE" dirty="0" smtClean="0"/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Market Research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800" u="sng" dirty="0" smtClean="0"/>
              <a:t>Significance:</a:t>
            </a:r>
          </a:p>
          <a:p>
            <a:r>
              <a:rPr lang="en-US" dirty="0" smtClean="0"/>
              <a:t>Seems to be that our service might not have much value for medium sized record label</a:t>
            </a:r>
          </a:p>
          <a:p>
            <a:r>
              <a:rPr lang="en-US" dirty="0" smtClean="0"/>
              <a:t>Medium sized record label companies receive only 1-2 demo/day</a:t>
            </a:r>
          </a:p>
          <a:p>
            <a:pPr>
              <a:buNone/>
            </a:pPr>
            <a:endParaRPr lang="en-US" dirty="0" smtClean="0"/>
          </a:p>
          <a:p>
            <a:r>
              <a:rPr lang="de-DE" b="1" dirty="0" smtClean="0"/>
              <a:t>Potential Market:</a:t>
            </a:r>
          </a:p>
          <a:p>
            <a:pPr>
              <a:buFontTx/>
              <a:buChar char="-"/>
            </a:pPr>
            <a:r>
              <a:rPr lang="de-DE" b="1" dirty="0" smtClean="0"/>
              <a:t>In </a:t>
            </a:r>
            <a:r>
              <a:rPr lang="de-DE" b="1" dirty="0" err="1" smtClean="0"/>
              <a:t>Finland</a:t>
            </a:r>
            <a:r>
              <a:rPr lang="de-DE" b="1" dirty="0" smtClean="0"/>
              <a:t> </a:t>
            </a:r>
            <a:r>
              <a:rPr lang="de-DE" b="1" dirty="0" err="1" smtClean="0"/>
              <a:t>about</a:t>
            </a:r>
            <a:r>
              <a:rPr lang="de-DE" b="1" dirty="0" smtClean="0"/>
              <a:t> 30 % </a:t>
            </a:r>
            <a:r>
              <a:rPr lang="de-DE" b="1" dirty="0" err="1" smtClean="0"/>
              <a:t>of</a:t>
            </a:r>
            <a:r>
              <a:rPr lang="de-DE" b="1" dirty="0" smtClean="0"/>
              <a:t> 200 </a:t>
            </a:r>
            <a:r>
              <a:rPr lang="de-DE" b="1" dirty="0" err="1" smtClean="0"/>
              <a:t>RecordLabels</a:t>
            </a:r>
            <a:endParaRPr lang="de-DE" b="1" dirty="0" smtClean="0"/>
          </a:p>
          <a:p>
            <a:pPr>
              <a:buFontTx/>
              <a:buChar char="-"/>
            </a:pPr>
            <a:r>
              <a:rPr lang="de-DE" b="1" dirty="0" smtClean="0"/>
              <a:t>In Europe </a:t>
            </a:r>
            <a:r>
              <a:rPr lang="de-DE" b="1" dirty="0" err="1" smtClean="0"/>
              <a:t>about</a:t>
            </a:r>
            <a:r>
              <a:rPr lang="de-DE" b="1" dirty="0" smtClean="0"/>
              <a:t> 40 % </a:t>
            </a:r>
            <a:r>
              <a:rPr lang="de-DE" b="1" dirty="0" err="1" smtClean="0"/>
              <a:t>of</a:t>
            </a:r>
            <a:r>
              <a:rPr lang="de-DE" b="1" dirty="0" smtClean="0"/>
              <a:t> 8000 </a:t>
            </a:r>
            <a:r>
              <a:rPr lang="de-DE" b="1" dirty="0" err="1" smtClean="0"/>
              <a:t>RecordLabels</a:t>
            </a:r>
            <a:endParaRPr lang="de-DE" b="1" dirty="0" smtClean="0"/>
          </a:p>
          <a:p>
            <a:endParaRPr lang="de-DE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Competitors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1981200"/>
            <a:ext cx="1123950" cy="1123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76600" y="3429000"/>
            <a:ext cx="247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ym typeface="Wingdings"/>
              </a:rPr>
              <a:t>http://</a:t>
            </a:r>
            <a:r>
              <a:rPr lang="en-US" i="1" dirty="0" err="1" smtClean="0">
                <a:sym typeface="Wingdings"/>
              </a:rPr>
              <a:t>soundcloud.com</a:t>
            </a:r>
            <a:r>
              <a:rPr lang="en-US" i="1" dirty="0" smtClean="0">
                <a:sym typeface="Wingdings"/>
              </a:rPr>
              <a:t>/</a:t>
            </a:r>
            <a:endParaRPr lang="en-US" i="1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</Words>
  <Application>Microsoft Office PowerPoint</Application>
  <PresentationFormat>On-screen Show (4:3)</PresentationFormat>
  <Paragraphs>109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Larissa-Design</vt:lpstr>
      <vt:lpstr>LoudDemo</vt:lpstr>
      <vt:lpstr>Summary</vt:lpstr>
      <vt:lpstr>Our mission</vt:lpstr>
      <vt:lpstr>Strategic intent</vt:lpstr>
      <vt:lpstr>Product/Service concept</vt:lpstr>
      <vt:lpstr>Market Research</vt:lpstr>
      <vt:lpstr>Market Research</vt:lpstr>
      <vt:lpstr>Market Research</vt:lpstr>
      <vt:lpstr>Competitors</vt:lpstr>
      <vt:lpstr>Risks analyse</vt:lpstr>
      <vt:lpstr>Financial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mesfin</cp:lastModifiedBy>
  <cp:revision>423</cp:revision>
  <dcterms:created xsi:type="dcterms:W3CDTF">2010-10-06T04:19:06Z</dcterms:created>
  <dcterms:modified xsi:type="dcterms:W3CDTF">2010-11-11T07:16:52Z</dcterms:modified>
</cp:coreProperties>
</file>