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8" r:id="rId4"/>
    <p:sldId id="257" r:id="rId5"/>
    <p:sldId id="261" r:id="rId6"/>
    <p:sldId id="265" r:id="rId7"/>
    <p:sldId id="267" r:id="rId8"/>
    <p:sldId id="266" r:id="rId9"/>
    <p:sldId id="268" r:id="rId10"/>
    <p:sldId id="269" r:id="rId11"/>
    <p:sldId id="262" r:id="rId1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18.11.2010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18.11.2010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18.11.2010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18.11.2010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18.11.2010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18.11.2010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18.11.2010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18.11.2010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18.11.2010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18.11.2010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18.11.2010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77EF3-1CA1-413F-B846-DB0C0151775F}" type="datetimeFigureOut">
              <a:rPr lang="de-DE" smtClean="0"/>
              <a:pPr/>
              <a:t>18.11.2010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4.png"/><Relationship Id="rId5" Type="http://schemas.openxmlformats.org/officeDocument/2006/relationships/image" Target="../media/image8.png"/><Relationship Id="rId10" Type="http://schemas.openxmlformats.org/officeDocument/2006/relationships/image" Target="../media/image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43200" y="2895600"/>
            <a:ext cx="3733800" cy="1614263"/>
          </a:xfrm>
        </p:spPr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  <a:latin typeface="Arial"/>
                <a:cs typeface="Arial"/>
              </a:rPr>
              <a:t>Loud</a:t>
            </a:r>
            <a:r>
              <a:rPr lang="de-DE" b="1" dirty="0" err="1" smtClean="0">
                <a:solidFill>
                  <a:schemeClr val="bg1"/>
                </a:solidFill>
                <a:latin typeface="+mn-lt"/>
                <a:cs typeface="Cooper Black"/>
              </a:rPr>
              <a:t>Demo</a:t>
            </a:r>
            <a:endParaRPr lang="de-DE" b="1" dirty="0">
              <a:solidFill>
                <a:schemeClr val="bg1"/>
              </a:solidFill>
              <a:latin typeface="+mn-lt"/>
              <a:cs typeface="Cooper Black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28596" y="4572008"/>
            <a:ext cx="2095480" cy="1752600"/>
          </a:xfrm>
        </p:spPr>
        <p:txBody>
          <a:bodyPr>
            <a:noAutofit/>
          </a:bodyPr>
          <a:lstStyle/>
          <a:p>
            <a:r>
              <a:rPr lang="de-DE" sz="2000" dirty="0" err="1" smtClean="0">
                <a:solidFill>
                  <a:schemeClr val="bg1"/>
                </a:solidFill>
              </a:rPr>
              <a:t>Mesfin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   Kalle 	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Artem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Rémy</a:t>
            </a:r>
          </a:p>
          <a:p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0" y="4572000"/>
            <a:ext cx="131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23/09/2010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rcRect l="20735" r="23973"/>
          <a:stretch>
            <a:fillRect/>
          </a:stretch>
        </p:blipFill>
        <p:spPr>
          <a:xfrm>
            <a:off x="3810000" y="4953000"/>
            <a:ext cx="1447800" cy="1507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1447800" y="152400"/>
            <a:ext cx="61722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438400" y="2057400"/>
            <a:ext cx="4291372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700" b="1" dirty="0" smtClean="0">
                <a:solidFill>
                  <a:schemeClr val="bg1"/>
                </a:solidFill>
              </a:rPr>
              <a:t>Business plan</a:t>
            </a:r>
            <a:endParaRPr lang="en-US" sz="57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Promotion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3600" dirty="0" smtClean="0">
                <a:solidFill>
                  <a:schemeClr val="bg1"/>
                </a:solidFill>
              </a:rPr>
              <a:t>Promotion services using</a:t>
            </a:r>
          </a:p>
          <a:p>
            <a:pPr lvl="2"/>
            <a:r>
              <a:rPr lang="fi-FI" sz="2800" dirty="0" smtClean="0">
                <a:solidFill>
                  <a:schemeClr val="bg1"/>
                </a:solidFill>
              </a:rPr>
              <a:t>Social Medias</a:t>
            </a:r>
          </a:p>
          <a:p>
            <a:pPr lvl="2"/>
            <a:r>
              <a:rPr lang="fi-FI" sz="2800" dirty="0" smtClean="0">
                <a:solidFill>
                  <a:schemeClr val="bg1"/>
                </a:solidFill>
              </a:rPr>
              <a:t>Record Label company web sites</a:t>
            </a:r>
          </a:p>
          <a:p>
            <a:pPr lvl="2"/>
            <a:r>
              <a:rPr lang="fi-FI" sz="2800" dirty="0" smtClean="0">
                <a:solidFill>
                  <a:schemeClr val="bg1"/>
                </a:solidFill>
              </a:rPr>
              <a:t>Band web sites</a:t>
            </a:r>
          </a:p>
          <a:p>
            <a:pPr lvl="2"/>
            <a:r>
              <a:rPr lang="fi-FI" sz="2800" dirty="0" smtClean="0">
                <a:solidFill>
                  <a:schemeClr val="bg1"/>
                </a:solidFill>
              </a:rPr>
              <a:t>Concerts</a:t>
            </a:r>
            <a:endParaRPr lang="en-US" sz="2800" dirty="0" smtClean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4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4200" y="2057400"/>
            <a:ext cx="609600" cy="609600"/>
          </a:xfrm>
          <a:prstGeom prst="rect">
            <a:avLst/>
          </a:prstGeom>
        </p:spPr>
      </p:pic>
      <p:pic>
        <p:nvPicPr>
          <p:cNvPr id="5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96200" y="2514600"/>
            <a:ext cx="623330" cy="609600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77000" y="3733800"/>
            <a:ext cx="2444750" cy="484109"/>
          </a:xfrm>
          <a:prstGeom prst="rect">
            <a:avLst/>
          </a:prstGeom>
        </p:spPr>
      </p:pic>
      <p:pic>
        <p:nvPicPr>
          <p:cNvPr id="7" name="Picture 1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20272" y="4437112"/>
            <a:ext cx="770150" cy="533400"/>
          </a:xfrm>
          <a:prstGeom prst="rect">
            <a:avLst/>
          </a:prstGeom>
        </p:spPr>
      </p:pic>
      <p:pic>
        <p:nvPicPr>
          <p:cNvPr id="8" name="Picture 1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53200" y="5105400"/>
            <a:ext cx="1104412" cy="533400"/>
          </a:xfrm>
          <a:prstGeom prst="rect">
            <a:avLst/>
          </a:prstGeom>
        </p:spPr>
      </p:pic>
      <p:pic>
        <p:nvPicPr>
          <p:cNvPr id="9" name="Picture 14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166100" y="4869160"/>
            <a:ext cx="977900" cy="1235242"/>
          </a:xfrm>
          <a:prstGeom prst="rect">
            <a:avLst/>
          </a:prstGeom>
        </p:spPr>
      </p:pic>
      <p:pic>
        <p:nvPicPr>
          <p:cNvPr id="10" name="Picture 15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495800" y="5257800"/>
            <a:ext cx="1143000" cy="389930"/>
          </a:xfrm>
          <a:prstGeom prst="rect">
            <a:avLst/>
          </a:prstGeom>
        </p:spPr>
      </p:pic>
      <p:pic>
        <p:nvPicPr>
          <p:cNvPr id="11" name="Picture 16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334000" y="5791200"/>
            <a:ext cx="943707" cy="533400"/>
          </a:xfrm>
          <a:prstGeom prst="rect">
            <a:avLst/>
          </a:prstGeom>
        </p:spPr>
      </p:pic>
      <p:pic>
        <p:nvPicPr>
          <p:cNvPr id="13" name="Picture 4" descr="loudrevolutionlogot_b3.png"/>
          <p:cNvPicPr>
            <a:picLocks noChangeAspect="1"/>
          </p:cNvPicPr>
          <p:nvPr/>
        </p:nvPicPr>
        <p:blipFill>
          <a:blip r:embed="rId10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1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Risks </a:t>
            </a:r>
            <a:r>
              <a:rPr lang="en-US" b="1" dirty="0" err="1" smtClean="0">
                <a:solidFill>
                  <a:schemeClr val="bg1"/>
                </a:solidFill>
              </a:rPr>
              <a:t>analyse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209800"/>
            <a:ext cx="8515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Risks</a:t>
            </a:r>
            <a:endParaRPr lang="en-US" sz="2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00600" y="2209800"/>
            <a:ext cx="118575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Actions</a:t>
            </a:r>
            <a:endParaRPr lang="en-US" sz="2600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2286794" y="4418806"/>
            <a:ext cx="45720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57200" y="2819400"/>
            <a:ext cx="80772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57200" y="2895601"/>
            <a:ext cx="39645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Market : Sales fail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267200"/>
            <a:ext cx="300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Technology : Users Overflow 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5410200"/>
            <a:ext cx="4006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Competence : lack of technical skills and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business 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457200" y="4191000"/>
            <a:ext cx="80772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7200" y="5257800"/>
            <a:ext cx="80772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800600" y="289560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Create better marketing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Modify the application based on given feedback.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00600" y="4267200"/>
            <a:ext cx="2770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Monitor application activity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24400" y="5410200"/>
            <a:ext cx="3326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Ask help to professional / teacher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Learn more about our need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4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Summary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Rectangle 17"/>
          <p:cNvSpPr txBox="1">
            <a:spLocks noChangeArrowheads="1"/>
          </p:cNvSpPr>
          <p:nvPr/>
        </p:nvSpPr>
        <p:spPr bwMode="auto">
          <a:xfrm>
            <a:off x="1905000" y="1828800"/>
            <a:ext cx="4953000" cy="3657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Mission and Strategy</a:t>
            </a:r>
          </a:p>
          <a:p>
            <a:pPr marL="457200" marR="0" lvl="0" indent="-457200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Business environment	</a:t>
            </a:r>
          </a:p>
          <a:p>
            <a:pPr marL="457200" marR="0" lvl="0" indent="-457200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Execution</a:t>
            </a:r>
          </a:p>
          <a:p>
            <a:pPr marL="457200" marR="0" lvl="0" indent="-457200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Risk Analysis</a:t>
            </a:r>
          </a:p>
          <a:p>
            <a:pPr marL="457200" marR="0" lvl="0" indent="-457200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Asumptions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Financials</a:t>
            </a:r>
          </a:p>
          <a:p>
            <a:pPr marL="457200" marR="0" lvl="0" indent="-457200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Marketing Plan</a:t>
            </a:r>
          </a:p>
          <a:p>
            <a:pPr marL="280988" marR="0" lvl="0" indent="-280988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0988" marR="0" lvl="0" indent="-280988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86600" y="1905000"/>
            <a:ext cx="340658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bg1"/>
                </a:solidFill>
              </a:rPr>
              <a:t>1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bg1"/>
                </a:solidFill>
              </a:rPr>
              <a:t>2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bg1"/>
                </a:solidFill>
              </a:rPr>
              <a:t>3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bg1"/>
                </a:solidFill>
              </a:rPr>
              <a:t>4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bg1"/>
                </a:solidFill>
              </a:rPr>
              <a:t>5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bg1"/>
                </a:solidFill>
              </a:rPr>
              <a:t>6</a:t>
            </a:r>
          </a:p>
        </p:txBody>
      </p:sp>
      <p:pic>
        <p:nvPicPr>
          <p:cNvPr id="7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28184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Our mission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47800" y="5119062"/>
            <a:ext cx="18466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438400" y="1600200"/>
            <a:ext cx="432842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dirty="0" smtClean="0">
                <a:solidFill>
                  <a:schemeClr val="bg1"/>
                </a:solidFill>
                <a:latin typeface="Calibri (Body)"/>
                <a:cs typeface="Calibri (Body)"/>
              </a:rPr>
              <a:t>Costumer problem :</a:t>
            </a:r>
          </a:p>
          <a:p>
            <a:endParaRPr lang="en-US" sz="3400" dirty="0">
              <a:solidFill>
                <a:schemeClr val="bg1"/>
              </a:solidFill>
              <a:latin typeface="Calibri (Body)"/>
              <a:cs typeface="Calibri (Body)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" y="2514600"/>
            <a:ext cx="4196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Record </a:t>
            </a:r>
            <a:r>
              <a:rPr lang="en-US" sz="2000" dirty="0" smtClean="0">
                <a:solidFill>
                  <a:schemeClr val="bg1"/>
                </a:solidFill>
              </a:rPr>
              <a:t>companies use a lot of time  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95600" y="4876800"/>
            <a:ext cx="6159058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Band   </a:t>
            </a:r>
            <a:r>
              <a:rPr lang="en-US" sz="2000" b="1" dirty="0" smtClean="0">
                <a:solidFill>
                  <a:schemeClr val="bg1"/>
                </a:solidFill>
                <a:latin typeface="Calibri (Body)"/>
                <a:cs typeface="Calibri (Body)"/>
              </a:rPr>
              <a:t>H</a:t>
            </a:r>
            <a:r>
              <a:rPr lang="en-US" sz="2000" dirty="0" smtClean="0">
                <a:solidFill>
                  <a:schemeClr val="bg1"/>
                </a:solidFill>
                <a:latin typeface="Calibri (Body)"/>
                <a:cs typeface="Calibri (Body)"/>
              </a:rPr>
              <a:t>ave to wait lot of time before having answer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Calibri (Body)"/>
                <a:cs typeface="Calibri (Body)"/>
              </a:rPr>
              <a:t>           Are not sure to be listened         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8200" y="4191000"/>
            <a:ext cx="1891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sym typeface="Wingdings"/>
              </a:rPr>
              <a:t>€€ Money €€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0" y="3124200"/>
            <a:ext cx="5613460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  <a:sym typeface="Wingdings"/>
              </a:rPr>
              <a:t></a:t>
            </a:r>
            <a:r>
              <a:rPr lang="en-US" sz="2000" dirty="0" smtClean="0">
                <a:solidFill>
                  <a:schemeClr val="bg1"/>
                </a:solidFill>
                <a:sym typeface="Wingdings"/>
              </a:rPr>
              <a:t> T</a:t>
            </a:r>
            <a:r>
              <a:rPr lang="en-US" sz="2000" dirty="0" smtClean="0">
                <a:solidFill>
                  <a:schemeClr val="bg1"/>
                </a:solidFill>
              </a:rPr>
              <a:t>o go throw incoming sound samples from bands</a:t>
            </a:r>
          </a:p>
          <a:p>
            <a:r>
              <a:rPr lang="en-US" sz="2000" dirty="0" err="1" smtClean="0">
                <a:solidFill>
                  <a:schemeClr val="bg1"/>
                </a:solidFill>
                <a:sym typeface="Wingdings"/>
              </a:rPr>
              <a:t></a:t>
            </a:r>
            <a:r>
              <a:rPr lang="en-US" sz="2000" dirty="0" smtClean="0">
                <a:solidFill>
                  <a:schemeClr val="bg1"/>
                </a:solidFill>
                <a:sym typeface="Wingdings"/>
              </a:rPr>
              <a:t> A</a:t>
            </a:r>
            <a:r>
              <a:rPr lang="en-US" sz="2000" dirty="0" smtClean="0">
                <a:solidFill>
                  <a:schemeClr val="bg1"/>
                </a:solidFill>
              </a:rPr>
              <a:t>nswering to phone calls/emails.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Bent-Up Arrow 15"/>
          <p:cNvSpPr/>
          <p:nvPr/>
        </p:nvSpPr>
        <p:spPr>
          <a:xfrm rot="5400000">
            <a:off x="3581400" y="3886200"/>
            <a:ext cx="762000" cy="1066800"/>
          </a:xfrm>
          <a:prstGeom prst="bentUpArrow">
            <a:avLst>
              <a:gd name="adj1" fmla="val 42361"/>
              <a:gd name="adj2" fmla="val 44048"/>
              <a:gd name="adj3" fmla="val 3948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8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Strategic intent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" y="2133600"/>
            <a:ext cx="73263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charset="2"/>
              <a:buChar char="u"/>
            </a:pPr>
            <a:r>
              <a:rPr lang="en-US" sz="2000" dirty="0" smtClean="0">
                <a:solidFill>
                  <a:schemeClr val="bg1"/>
                </a:solidFill>
              </a:rPr>
              <a:t> We want to be the first company to sell it’s kind of tool in Finland.</a:t>
            </a:r>
          </a:p>
          <a:p>
            <a:pPr>
              <a:buFont typeface="Wingdings" charset="2"/>
              <a:buChar char="u"/>
            </a:pP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3962400"/>
            <a:ext cx="5445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charset="2"/>
              <a:buChar char="u"/>
            </a:pP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charset="2"/>
              <a:buChar char="u"/>
            </a:pPr>
            <a:r>
              <a:rPr lang="en-US" sz="2000" dirty="0" smtClean="0">
                <a:solidFill>
                  <a:schemeClr val="bg1"/>
                </a:solidFill>
              </a:rPr>
              <a:t> We want to help new band to get to be known. </a:t>
            </a:r>
          </a:p>
          <a:p>
            <a:pPr>
              <a:buFont typeface="Wingdings" charset="2"/>
              <a:buChar char="u"/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6400" y="3124200"/>
            <a:ext cx="68464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2"/>
              <a:buChar char="u"/>
            </a:pPr>
            <a:r>
              <a:rPr lang="en-US" sz="2000" dirty="0" smtClean="0">
                <a:solidFill>
                  <a:schemeClr val="bg1"/>
                </a:solidFill>
              </a:rPr>
              <a:t>We want to record label save money but also create a value, </a:t>
            </a:r>
          </a:p>
          <a:p>
            <a:pPr marL="342900" indent="-342900"/>
            <a:r>
              <a:rPr lang="en-US" sz="2000" dirty="0" smtClean="0">
                <a:solidFill>
                  <a:schemeClr val="bg1"/>
                </a:solidFill>
              </a:rPr>
              <a:t>so we can make money with our tool.</a:t>
            </a:r>
          </a:p>
          <a:p>
            <a:pPr marL="342900" indent="-342900">
              <a:buFont typeface="Wingdings" charset="2"/>
              <a:buChar char="u"/>
            </a:pP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2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381328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Product/Service concept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2438400"/>
            <a:ext cx="805631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sz="2000" b="1" dirty="0" smtClean="0">
                <a:solidFill>
                  <a:schemeClr val="bg1"/>
                </a:solidFill>
              </a:rPr>
              <a:t>By using our service</a:t>
            </a:r>
            <a:r>
              <a:rPr lang="en-US" dirty="0" smtClean="0">
                <a:solidFill>
                  <a:schemeClr val="bg1"/>
                </a:solidFill>
              </a:rPr>
              <a:t>, the sound samples/emails are received only from the bands,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which fits the certain criteria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	Criteria are defined as "</a:t>
            </a:r>
            <a:r>
              <a:rPr lang="en-US" b="1" dirty="0" smtClean="0">
                <a:solidFill>
                  <a:schemeClr val="bg1"/>
                </a:solidFill>
              </a:rPr>
              <a:t>filters</a:t>
            </a:r>
            <a:r>
              <a:rPr lang="en-US" dirty="0" smtClean="0">
                <a:solidFill>
                  <a:schemeClr val="bg1"/>
                </a:solidFill>
              </a:rPr>
              <a:t>" in our service.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		Record labels can choose the filters from our service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sz="2000" u="sng" dirty="0" smtClean="0">
              <a:solidFill>
                <a:schemeClr val="bg1"/>
              </a:solidFill>
            </a:endParaRPr>
          </a:p>
          <a:p>
            <a:endParaRPr lang="en-US" sz="2000" u="sng" dirty="0" smtClean="0">
              <a:solidFill>
                <a:schemeClr val="bg1"/>
              </a:solidFill>
            </a:endParaRPr>
          </a:p>
          <a:p>
            <a:endParaRPr lang="en-US" sz="2000" b="1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4953000" y="5486400"/>
            <a:ext cx="484632" cy="533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6093296"/>
            <a:ext cx="1264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chemeClr val="bg1"/>
                </a:solidFill>
              </a:rPr>
              <a:t>Saving time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8" name="Down Arrow 7"/>
          <p:cNvSpPr/>
          <p:nvPr/>
        </p:nvSpPr>
        <p:spPr>
          <a:xfrm rot="16200000">
            <a:off x="6036544" y="5996904"/>
            <a:ext cx="484632" cy="533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29400" y="6093296"/>
            <a:ext cx="1482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chemeClr val="bg1"/>
                </a:solidFill>
              </a:rPr>
              <a:t>Saving money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62200" y="1447800"/>
            <a:ext cx="418299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Who pays for what and why ?</a:t>
            </a:r>
            <a:endParaRPr lang="en-US" sz="26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2209800"/>
            <a:ext cx="169860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</a:rPr>
              <a:t>Record label </a:t>
            </a:r>
            <a:endParaRPr lang="en-US" sz="2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0" y="5029200"/>
            <a:ext cx="6382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bg1"/>
                </a:solidFill>
              </a:rPr>
              <a:t>The amount of phone calls/emails to record labels is also reduced.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3352800" y="5486400"/>
            <a:ext cx="484632" cy="533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" y="6093296"/>
            <a:ext cx="1577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chemeClr val="bg1"/>
                </a:solidFill>
              </a:rPr>
              <a:t>Making money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 rot="5400000">
            <a:off x="2292128" y="5996904"/>
            <a:ext cx="484632" cy="533400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95600" y="6021288"/>
            <a:ext cx="1350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chemeClr val="bg1"/>
                </a:solidFill>
              </a:rPr>
              <a:t>Create value</a:t>
            </a:r>
            <a:endParaRPr lang="en-US" u="sng" dirty="0">
              <a:solidFill>
                <a:schemeClr val="bg1"/>
              </a:solidFill>
            </a:endParaRPr>
          </a:p>
        </p:txBody>
      </p:sp>
      <p:pic>
        <p:nvPicPr>
          <p:cNvPr id="19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Market Research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Market </a:t>
            </a:r>
            <a:r>
              <a:rPr lang="de-DE" dirty="0" err="1" smtClean="0">
                <a:solidFill>
                  <a:schemeClr val="bg1"/>
                </a:solidFill>
              </a:rPr>
              <a:t>size</a:t>
            </a:r>
            <a:r>
              <a:rPr lang="de-DE" dirty="0" smtClean="0">
                <a:solidFill>
                  <a:schemeClr val="bg1"/>
                </a:solidFill>
              </a:rPr>
              <a:t>:</a:t>
            </a:r>
          </a:p>
          <a:p>
            <a:pPr>
              <a:buNone/>
            </a:pPr>
            <a:r>
              <a:rPr lang="de-DE" dirty="0" err="1" smtClean="0">
                <a:solidFill>
                  <a:schemeClr val="bg1"/>
                </a:solidFill>
              </a:rPr>
              <a:t>Finland</a:t>
            </a:r>
            <a:r>
              <a:rPr lang="de-DE" dirty="0" smtClean="0">
                <a:solidFill>
                  <a:schemeClr val="bg1"/>
                </a:solidFill>
              </a:rPr>
              <a:t>:</a:t>
            </a:r>
          </a:p>
          <a:p>
            <a:pPr>
              <a:buNone/>
            </a:pPr>
            <a:r>
              <a:rPr lang="de-DE" dirty="0" smtClean="0">
                <a:solidFill>
                  <a:schemeClr val="bg1"/>
                </a:solidFill>
              </a:rPr>
              <a:t> – ca. 200 </a:t>
            </a:r>
            <a:r>
              <a:rPr lang="de-DE" dirty="0" err="1" smtClean="0">
                <a:solidFill>
                  <a:schemeClr val="bg1"/>
                </a:solidFill>
              </a:rPr>
              <a:t>Record</a:t>
            </a:r>
            <a:r>
              <a:rPr lang="de-DE" dirty="0" smtClean="0">
                <a:solidFill>
                  <a:schemeClr val="bg1"/>
                </a:solidFill>
              </a:rPr>
              <a:t> Labels</a:t>
            </a:r>
          </a:p>
          <a:p>
            <a:pPr>
              <a:buNone/>
            </a:pPr>
            <a:r>
              <a:rPr lang="de-DE" dirty="0" smtClean="0">
                <a:solidFill>
                  <a:schemeClr val="bg1"/>
                </a:solidFill>
              </a:rPr>
              <a:t>		- </a:t>
            </a:r>
            <a:r>
              <a:rPr lang="de-DE" dirty="0" smtClean="0">
                <a:solidFill>
                  <a:schemeClr val="bg1"/>
                </a:solidFill>
              </a:rPr>
              <a:t>ca. 1000 Artist/ Bands	</a:t>
            </a:r>
          </a:p>
          <a:p>
            <a:pPr>
              <a:buNone/>
            </a:pPr>
            <a:r>
              <a:rPr lang="de-DE" dirty="0" smtClean="0">
                <a:solidFill>
                  <a:schemeClr val="bg1"/>
                </a:solidFill>
              </a:rPr>
              <a:t>Europe:</a:t>
            </a:r>
          </a:p>
          <a:p>
            <a:pPr>
              <a:buNone/>
            </a:pPr>
            <a:r>
              <a:rPr lang="de-DE" dirty="0" smtClean="0">
                <a:solidFill>
                  <a:schemeClr val="bg1"/>
                </a:solidFill>
              </a:rPr>
              <a:t> – ca. 8000 </a:t>
            </a:r>
            <a:r>
              <a:rPr lang="de-DE" dirty="0" err="1" smtClean="0">
                <a:solidFill>
                  <a:schemeClr val="bg1"/>
                </a:solidFill>
              </a:rPr>
              <a:t>Record</a:t>
            </a:r>
            <a:r>
              <a:rPr lang="de-DE" dirty="0" smtClean="0">
                <a:solidFill>
                  <a:schemeClr val="bg1"/>
                </a:solidFill>
              </a:rPr>
              <a:t> Labels</a:t>
            </a:r>
          </a:p>
          <a:p>
            <a:pPr>
              <a:buNone/>
            </a:pPr>
            <a:r>
              <a:rPr lang="de-DE" dirty="0" smtClean="0">
                <a:solidFill>
                  <a:schemeClr val="bg1"/>
                </a:solidFill>
              </a:rPr>
              <a:t>		- </a:t>
            </a:r>
            <a:r>
              <a:rPr lang="de-DE" dirty="0" smtClean="0">
                <a:solidFill>
                  <a:schemeClr val="bg1"/>
                </a:solidFill>
              </a:rPr>
              <a:t>ca. 10000 Artist/Bands</a:t>
            </a:r>
          </a:p>
          <a:p>
            <a:pPr>
              <a:buNone/>
            </a:pPr>
            <a:endParaRPr lang="de-DE" dirty="0" smtClean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28184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Market Research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de-DE" sz="4800" b="1" u="sng" dirty="0" err="1" smtClean="0">
                <a:solidFill>
                  <a:schemeClr val="bg1"/>
                </a:solidFill>
              </a:rPr>
              <a:t>Findings</a:t>
            </a:r>
            <a:r>
              <a:rPr lang="de-DE" sz="4800" b="1" u="sng" dirty="0" smtClean="0">
                <a:solidFill>
                  <a:schemeClr val="bg1"/>
                </a:solidFill>
              </a:rPr>
              <a:t>:</a:t>
            </a:r>
          </a:p>
          <a:p>
            <a:r>
              <a:rPr lang="de-DE" dirty="0" err="1" smtClean="0">
                <a:solidFill>
                  <a:schemeClr val="bg1"/>
                </a:solidFill>
              </a:rPr>
              <a:t>No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comparable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competitors</a:t>
            </a:r>
            <a:endParaRPr lang="de-DE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de-DE" dirty="0" smtClean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Survey: </a:t>
            </a:r>
          </a:p>
          <a:p>
            <a:pPr>
              <a:buNone/>
            </a:pPr>
            <a:r>
              <a:rPr lang="de-DE" dirty="0" smtClean="0">
                <a:solidFill>
                  <a:schemeClr val="bg1"/>
                </a:solidFill>
              </a:rPr>
              <a:t>    </a:t>
            </a:r>
            <a:r>
              <a:rPr lang="de-DE" dirty="0" err="1" smtClean="0">
                <a:solidFill>
                  <a:schemeClr val="bg1"/>
                </a:solidFill>
              </a:rPr>
              <a:t>basic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information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of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handling</a:t>
            </a:r>
            <a:r>
              <a:rPr lang="de-DE" dirty="0" smtClean="0">
                <a:solidFill>
                  <a:schemeClr val="bg1"/>
                </a:solidFill>
              </a:rPr>
              <a:t> in </a:t>
            </a:r>
            <a:r>
              <a:rPr lang="de-DE" dirty="0" err="1" smtClean="0">
                <a:solidFill>
                  <a:schemeClr val="bg1"/>
                </a:solidFill>
              </a:rPr>
              <a:t>record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labels</a:t>
            </a:r>
            <a:endParaRPr lang="de-DE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de-DE" dirty="0" smtClean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Interview:</a:t>
            </a:r>
          </a:p>
          <a:p>
            <a:pPr>
              <a:buNone/>
            </a:pPr>
            <a:r>
              <a:rPr lang="de-DE" dirty="0" smtClean="0">
                <a:solidFill>
                  <a:schemeClr val="bg1"/>
                </a:solidFill>
              </a:rPr>
              <a:t>    </a:t>
            </a:r>
            <a:r>
              <a:rPr lang="en-US" dirty="0" smtClean="0">
                <a:solidFill>
                  <a:schemeClr val="bg1"/>
                </a:solidFill>
              </a:rPr>
              <a:t>Gained information of medium size record label, specially about the filter</a:t>
            </a:r>
            <a:endParaRPr lang="de-DE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Market Research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4800" u="sng" dirty="0" smtClean="0">
                <a:solidFill>
                  <a:schemeClr val="bg1"/>
                </a:solidFill>
              </a:rPr>
              <a:t>Significance: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Seems to be that our service might not have much value for medium sized record label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Medium sized record label companies receive only 1-2 demo/day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r>
              <a:rPr lang="de-DE" b="1" dirty="0" smtClean="0">
                <a:solidFill>
                  <a:schemeClr val="bg1"/>
                </a:solidFill>
              </a:rPr>
              <a:t>Potential Market:</a:t>
            </a:r>
          </a:p>
          <a:p>
            <a:pPr>
              <a:buFontTx/>
              <a:buChar char="-"/>
            </a:pPr>
            <a:r>
              <a:rPr lang="de-DE" b="1" dirty="0" smtClean="0">
                <a:solidFill>
                  <a:schemeClr val="bg1"/>
                </a:solidFill>
              </a:rPr>
              <a:t>In </a:t>
            </a:r>
            <a:r>
              <a:rPr lang="de-DE" b="1" dirty="0" err="1" smtClean="0">
                <a:solidFill>
                  <a:schemeClr val="bg1"/>
                </a:solidFill>
              </a:rPr>
              <a:t>Finland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about</a:t>
            </a:r>
            <a:r>
              <a:rPr lang="de-DE" b="1" dirty="0" smtClean="0">
                <a:solidFill>
                  <a:schemeClr val="bg1"/>
                </a:solidFill>
              </a:rPr>
              <a:t> 30 % </a:t>
            </a:r>
            <a:r>
              <a:rPr lang="de-DE" b="1" dirty="0" err="1" smtClean="0">
                <a:solidFill>
                  <a:schemeClr val="bg1"/>
                </a:solidFill>
              </a:rPr>
              <a:t>of</a:t>
            </a:r>
            <a:r>
              <a:rPr lang="de-DE" b="1" dirty="0" smtClean="0">
                <a:solidFill>
                  <a:schemeClr val="bg1"/>
                </a:solidFill>
              </a:rPr>
              <a:t> 200 </a:t>
            </a:r>
            <a:r>
              <a:rPr lang="de-DE" b="1" dirty="0" err="1" smtClean="0">
                <a:solidFill>
                  <a:schemeClr val="bg1"/>
                </a:solidFill>
              </a:rPr>
              <a:t>RecordLabels</a:t>
            </a:r>
            <a:endParaRPr lang="de-DE" b="1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de-DE" b="1" dirty="0" smtClean="0">
                <a:solidFill>
                  <a:schemeClr val="bg1"/>
                </a:solidFill>
              </a:rPr>
              <a:t>In Europe </a:t>
            </a:r>
            <a:r>
              <a:rPr lang="de-DE" b="1" dirty="0" err="1" smtClean="0">
                <a:solidFill>
                  <a:schemeClr val="bg1"/>
                </a:solidFill>
              </a:rPr>
              <a:t>about</a:t>
            </a:r>
            <a:r>
              <a:rPr lang="de-DE" b="1" dirty="0" smtClean="0">
                <a:solidFill>
                  <a:schemeClr val="bg1"/>
                </a:solidFill>
              </a:rPr>
              <a:t> 40 % </a:t>
            </a:r>
            <a:r>
              <a:rPr lang="de-DE" b="1" dirty="0" err="1" smtClean="0">
                <a:solidFill>
                  <a:schemeClr val="bg1"/>
                </a:solidFill>
              </a:rPr>
              <a:t>of</a:t>
            </a:r>
            <a:r>
              <a:rPr lang="de-DE" b="1" dirty="0" smtClean="0">
                <a:solidFill>
                  <a:schemeClr val="bg1"/>
                </a:solidFill>
              </a:rPr>
              <a:t> 8000 </a:t>
            </a:r>
            <a:r>
              <a:rPr lang="de-DE" b="1" dirty="0" err="1" smtClean="0">
                <a:solidFill>
                  <a:schemeClr val="bg1"/>
                </a:solidFill>
              </a:rPr>
              <a:t>RecordLabels</a:t>
            </a:r>
            <a:endParaRPr lang="de-DE" b="1" dirty="0" smtClean="0">
              <a:solidFill>
                <a:schemeClr val="bg1"/>
              </a:solidFill>
            </a:endParaRPr>
          </a:p>
          <a:p>
            <a:endParaRPr lang="de-DE" dirty="0" smtClean="0">
              <a:solidFill>
                <a:schemeClr val="bg1"/>
              </a:solidFill>
            </a:endParaRPr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Financial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</a:rPr>
              <a:t>monthly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fee</a:t>
            </a:r>
            <a:r>
              <a:rPr lang="de-DE" dirty="0" smtClean="0">
                <a:solidFill>
                  <a:schemeClr val="bg1"/>
                </a:solidFill>
              </a:rPr>
              <a:t>: 50 €</a:t>
            </a:r>
          </a:p>
          <a:p>
            <a:pPr>
              <a:buNone/>
            </a:pPr>
            <a:endParaRPr lang="de-DE" dirty="0" smtClean="0">
              <a:solidFill>
                <a:schemeClr val="bg1"/>
              </a:solidFill>
            </a:endParaRPr>
          </a:p>
          <a:p>
            <a:r>
              <a:rPr lang="de-DE" dirty="0" err="1" smtClean="0">
                <a:solidFill>
                  <a:schemeClr val="bg1"/>
                </a:solidFill>
              </a:rPr>
              <a:t>Estimated</a:t>
            </a:r>
            <a:r>
              <a:rPr lang="de-DE" dirty="0" smtClean="0">
                <a:solidFill>
                  <a:schemeClr val="bg1"/>
                </a:solidFill>
              </a:rPr>
              <a:t> Profit after 4 </a:t>
            </a:r>
            <a:r>
              <a:rPr lang="de-DE" dirty="0" err="1" smtClean="0">
                <a:solidFill>
                  <a:schemeClr val="bg1"/>
                </a:solidFill>
              </a:rPr>
              <a:t>years</a:t>
            </a:r>
            <a:r>
              <a:rPr lang="de-DE" dirty="0" smtClean="0">
                <a:solidFill>
                  <a:schemeClr val="bg1"/>
                </a:solidFill>
              </a:rPr>
              <a:t>: 	860.000 €</a:t>
            </a:r>
          </a:p>
          <a:p>
            <a:pPr>
              <a:buNone/>
            </a:pPr>
            <a:r>
              <a:rPr lang="de-DE" dirty="0" smtClean="0">
                <a:solidFill>
                  <a:schemeClr val="bg1"/>
                </a:solidFill>
              </a:rPr>
              <a:t> 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Need an Investor -&gt; 40.000 €</a:t>
            </a:r>
          </a:p>
          <a:p>
            <a:pPr marL="914400" lvl="1" indent="-514350">
              <a:buFont typeface="+mj-lt"/>
              <a:buAutoNum type="arabicPeriod"/>
            </a:pP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341</Words>
  <Application>Microsoft Office PowerPoint</Application>
  <PresentationFormat>Bildschirmpräsentation (4:3)</PresentationFormat>
  <Paragraphs>113</Paragraphs>
  <Slides>11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Larissa-Design</vt:lpstr>
      <vt:lpstr>LoudDemo</vt:lpstr>
      <vt:lpstr>Summary</vt:lpstr>
      <vt:lpstr>Our mission</vt:lpstr>
      <vt:lpstr>Strategic intent</vt:lpstr>
      <vt:lpstr>Product/Service concept</vt:lpstr>
      <vt:lpstr>Market Research</vt:lpstr>
      <vt:lpstr>Market Research</vt:lpstr>
      <vt:lpstr>Market Research</vt:lpstr>
      <vt:lpstr>Financial</vt:lpstr>
      <vt:lpstr>Promotion</vt:lpstr>
      <vt:lpstr>Risks analyse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F4hQ</dc:creator>
  <cp:lastModifiedBy>Artjomka</cp:lastModifiedBy>
  <cp:revision>424</cp:revision>
  <dcterms:created xsi:type="dcterms:W3CDTF">2010-10-06T04:19:06Z</dcterms:created>
  <dcterms:modified xsi:type="dcterms:W3CDTF">2010-11-18T08:12:04Z</dcterms:modified>
</cp:coreProperties>
</file>