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82AEF-4ACE-4C92-AFFC-D11B46FAE463}" type="datetimeFigureOut">
              <a:rPr lang="de-DE" smtClean="0"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B7A16-1AFF-4801-AE7C-3557F3B6594B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Marketing plan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Market Research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endParaRPr lang="fi-FI" sz="3200" dirty="0" smtClean="0"/>
          </a:p>
          <a:p>
            <a:pPr marL="342900" lvl="2" indent="-342900" algn="ctr"/>
            <a:r>
              <a:rPr lang="fi-FI" sz="3200" dirty="0" smtClean="0"/>
              <a:t>No equal position competitor</a:t>
            </a:r>
            <a:endParaRPr lang="en-US" sz="3200" dirty="0" smtClean="0"/>
          </a:p>
          <a:p>
            <a:pPr>
              <a:buNone/>
            </a:pPr>
            <a:endParaRPr lang="de-DE" dirty="0" smtClean="0"/>
          </a:p>
          <a:p>
            <a:pPr>
              <a:buFont typeface="Wingdings"/>
              <a:buChar char="è"/>
            </a:pPr>
            <a:r>
              <a:rPr lang="de-DE" dirty="0" smtClean="0">
                <a:sym typeface="Wingdings" pitchFamily="2" charset="2"/>
              </a:rPr>
              <a:t>200 </a:t>
            </a:r>
            <a:r>
              <a:rPr lang="de-DE" dirty="0" err="1" smtClean="0">
                <a:sym typeface="Wingdings" pitchFamily="2" charset="2"/>
              </a:rPr>
              <a:t>Record</a:t>
            </a:r>
            <a:r>
              <a:rPr lang="de-DE" dirty="0" smtClean="0">
                <a:sym typeface="Wingdings" pitchFamily="2" charset="2"/>
              </a:rPr>
              <a:t> Labels in </a:t>
            </a:r>
            <a:r>
              <a:rPr lang="de-DE" dirty="0" err="1" smtClean="0">
                <a:sym typeface="Wingdings" pitchFamily="2" charset="2"/>
              </a:rPr>
              <a:t>Finland</a:t>
            </a: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ym typeface="Wingdings" pitchFamily="2" charset="2"/>
              </a:rPr>
              <a:t>8000 </a:t>
            </a:r>
            <a:r>
              <a:rPr lang="de-DE" dirty="0" err="1" smtClean="0">
                <a:sym typeface="Wingdings" pitchFamily="2" charset="2"/>
              </a:rPr>
              <a:t>Record</a:t>
            </a:r>
            <a:r>
              <a:rPr lang="de-DE" dirty="0" smtClean="0">
                <a:sym typeface="Wingdings" pitchFamily="2" charset="2"/>
              </a:rPr>
              <a:t> Labels in Europe</a:t>
            </a:r>
          </a:p>
          <a:p>
            <a:pPr>
              <a:buNone/>
            </a:pPr>
            <a:endParaRPr lang="de-DE" dirty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err="1" smtClean="0">
                <a:sym typeface="Wingdings" pitchFamily="2" charset="2"/>
              </a:rPr>
              <a:t>Thousands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of</a:t>
            </a:r>
            <a:r>
              <a:rPr lang="de-DE" dirty="0" smtClean="0">
                <a:sym typeface="Wingdings" pitchFamily="2" charset="2"/>
              </a:rPr>
              <a:t> Bands &amp; </a:t>
            </a:r>
            <a:r>
              <a:rPr lang="de-DE" dirty="0" err="1" smtClean="0">
                <a:sym typeface="Wingdings" pitchFamily="2" charset="2"/>
              </a:rPr>
              <a:t>Artists</a:t>
            </a: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endParaRPr lang="de-DE" dirty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Positioning</a:t>
            </a:r>
            <a:r>
              <a:rPr lang="de-DE" b="1" dirty="0" smtClean="0"/>
              <a:t> </a:t>
            </a:r>
            <a:r>
              <a:rPr lang="de-DE" b="1" dirty="0"/>
              <a:t>S</a:t>
            </a:r>
            <a:r>
              <a:rPr lang="de-DE" b="1" dirty="0" smtClean="0"/>
              <a:t>tatement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err="1" smtClean="0">
                <a:sym typeface="Wingdings" pitchFamily="2" charset="2"/>
              </a:rPr>
              <a:t>Near-term</a:t>
            </a:r>
            <a:r>
              <a:rPr lang="de-DE" dirty="0" smtClean="0">
                <a:sym typeface="Wingdings" pitchFamily="2" charset="2"/>
              </a:rPr>
              <a:t>: </a:t>
            </a:r>
            <a:r>
              <a:rPr lang="de-DE" dirty="0" err="1" smtClean="0">
                <a:sym typeface="Wingdings" pitchFamily="2" charset="2"/>
              </a:rPr>
              <a:t>Finland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ym typeface="Wingdings" pitchFamily="2" charset="2"/>
              </a:rPr>
              <a:t>Long-</a:t>
            </a:r>
            <a:r>
              <a:rPr lang="de-DE" dirty="0" err="1" smtClean="0">
                <a:sym typeface="Wingdings" pitchFamily="2" charset="2"/>
              </a:rPr>
              <a:t>term</a:t>
            </a:r>
            <a:r>
              <a:rPr lang="de-DE" dirty="0" smtClean="0">
                <a:sym typeface="Wingdings" pitchFamily="2" charset="2"/>
              </a:rPr>
              <a:t>: France, Germany, </a:t>
            </a:r>
            <a:r>
              <a:rPr lang="de-DE" dirty="0" err="1" smtClean="0">
                <a:sym typeface="Wingdings" pitchFamily="2" charset="2"/>
              </a:rPr>
              <a:t>Sweden</a:t>
            </a:r>
            <a:r>
              <a:rPr lang="de-DE" dirty="0" smtClean="0">
                <a:sym typeface="Wingdings" pitchFamily="2" charset="2"/>
              </a:rPr>
              <a:t>, UK</a:t>
            </a:r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Offering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customers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visiting</a:t>
            </a:r>
            <a:r>
              <a:rPr lang="de-DE" dirty="0" smtClean="0"/>
              <a:t>:</a:t>
            </a:r>
          </a:p>
          <a:p>
            <a:pPr>
              <a:buNone/>
            </a:pPr>
            <a:endParaRPr lang="de-DE" dirty="0"/>
          </a:p>
          <a:p>
            <a:pPr>
              <a:buFont typeface="Wingdings"/>
              <a:buChar char="è"/>
            </a:pP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customers</a:t>
            </a:r>
            <a:endParaRPr lang="de-DE" dirty="0" smtClean="0"/>
          </a:p>
          <a:p>
            <a:pPr>
              <a:buFont typeface="Wingdings"/>
              <a:buChar char="è"/>
            </a:pPr>
            <a:r>
              <a:rPr lang="de-DE" dirty="0" smtClean="0"/>
              <a:t> </a:t>
            </a:r>
            <a:r>
              <a:rPr lang="de-DE" dirty="0" err="1" smtClean="0"/>
              <a:t>venues</a:t>
            </a:r>
            <a:endParaRPr lang="de-DE" dirty="0" smtClean="0"/>
          </a:p>
          <a:p>
            <a:pPr>
              <a:buFont typeface="Wingdings"/>
              <a:buChar char="è"/>
            </a:pPr>
            <a:r>
              <a:rPr lang="de-DE" dirty="0" smtClean="0"/>
              <a:t> </a:t>
            </a:r>
            <a:r>
              <a:rPr lang="de-DE" dirty="0" err="1" smtClean="0"/>
              <a:t>music</a:t>
            </a:r>
            <a:r>
              <a:rPr lang="de-DE" dirty="0" smtClean="0"/>
              <a:t> </a:t>
            </a:r>
            <a:r>
              <a:rPr lang="de-DE" dirty="0" err="1" smtClean="0"/>
              <a:t>fairs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Price </a:t>
            </a:r>
            <a:r>
              <a:rPr lang="de-DE" b="1" dirty="0" err="1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</a:p>
          <a:p>
            <a:pPr>
              <a:buNone/>
            </a:pPr>
            <a:endParaRPr lang="fi-FI" b="1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</a:p>
          <a:p>
            <a:endParaRPr lang="de-DE" dirty="0"/>
          </a:p>
        </p:txBody>
      </p:sp>
      <p:pic>
        <p:nvPicPr>
          <p:cNvPr id="5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Sales </a:t>
            </a:r>
            <a:r>
              <a:rPr lang="de-DE" b="1" dirty="0" err="1" smtClean="0"/>
              <a:t>strategy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allure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r>
              <a:rPr lang="de-DE" dirty="0" smtClean="0"/>
              <a:t> Labels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huge</a:t>
            </a:r>
            <a:r>
              <a:rPr lang="de-DE" dirty="0" smtClean="0"/>
              <a:t> </a:t>
            </a:r>
            <a:r>
              <a:rPr lang="de-DE" dirty="0" err="1" smtClean="0"/>
              <a:t>offer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Bands &amp; </a:t>
            </a:r>
            <a:r>
              <a:rPr lang="de-DE" dirty="0" err="1" smtClean="0"/>
              <a:t>Artists</a:t>
            </a:r>
            <a:endParaRPr lang="de-DE" dirty="0" smtClean="0"/>
          </a:p>
          <a:p>
            <a:pPr>
              <a:buNone/>
            </a:pPr>
            <a:r>
              <a:rPr lang="fi-FI" b="1" dirty="0" smtClean="0">
                <a:sym typeface="Wingdings" pitchFamily="2" charset="2"/>
              </a:rPr>
              <a:t> </a:t>
            </a:r>
            <a:r>
              <a:rPr lang="fi-FI" dirty="0" smtClean="0">
                <a:sym typeface="Wingdings" pitchFamily="2" charset="2"/>
              </a:rPr>
              <a:t>Testversion: first 4 weeks free!!!</a:t>
            </a:r>
            <a:endParaRPr lang="fi-FI" dirty="0" smtClean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Service </a:t>
            </a:r>
            <a:r>
              <a:rPr lang="de-DE" b="1" dirty="0" err="1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everytime</a:t>
            </a:r>
            <a:r>
              <a:rPr lang="de-DE" dirty="0" smtClean="0"/>
              <a:t> &amp; </a:t>
            </a:r>
            <a:r>
              <a:rPr lang="de-DE" dirty="0" err="1" smtClean="0"/>
              <a:t>everywhere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Service </a:t>
            </a:r>
            <a:r>
              <a:rPr lang="de-DE" dirty="0" err="1" smtClean="0"/>
              <a:t>free</a:t>
            </a:r>
            <a:r>
              <a:rPr lang="de-DE" dirty="0" smtClean="0"/>
              <a:t>!!!!</a:t>
            </a:r>
          </a:p>
          <a:p>
            <a:endParaRPr lang="de-DE" dirty="0"/>
          </a:p>
          <a:p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slogan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: </a:t>
            </a:r>
            <a:r>
              <a:rPr lang="de-DE" b="1" dirty="0" err="1" smtClean="0"/>
              <a:t>customer</a:t>
            </a:r>
            <a:r>
              <a:rPr lang="de-DE" b="1" dirty="0" smtClean="0"/>
              <a:t> </a:t>
            </a:r>
            <a:r>
              <a:rPr lang="de-DE" b="1" dirty="0" err="1" smtClean="0"/>
              <a:t>is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king</a:t>
            </a:r>
            <a:r>
              <a:rPr lang="de-DE" dirty="0" smtClean="0"/>
              <a:t>!!!</a:t>
            </a: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Promotion </a:t>
            </a:r>
            <a:r>
              <a:rPr lang="de-DE" b="1" dirty="0" err="1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600" dirty="0" smtClean="0"/>
              <a:t>Promotion services using</a:t>
            </a:r>
          </a:p>
          <a:p>
            <a:pPr lvl="2"/>
            <a:r>
              <a:rPr lang="fi-FI" sz="2800" dirty="0" smtClean="0"/>
              <a:t>Social Medias</a:t>
            </a:r>
          </a:p>
          <a:p>
            <a:pPr lvl="2"/>
            <a:r>
              <a:rPr lang="fi-FI" sz="2800" dirty="0" smtClean="0"/>
              <a:t>Record Label company web sites</a:t>
            </a:r>
          </a:p>
          <a:p>
            <a:pPr lvl="2"/>
            <a:r>
              <a:rPr lang="fi-FI" sz="2800" dirty="0" smtClean="0"/>
              <a:t>Band web sites</a:t>
            </a:r>
          </a:p>
          <a:p>
            <a:pPr lvl="2"/>
            <a:r>
              <a:rPr lang="fi-FI" sz="2800" dirty="0" smtClean="0"/>
              <a:t>Concerts</a:t>
            </a:r>
            <a:endParaRPr lang="en-US" sz="2800" dirty="0" smtClean="0"/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2057400"/>
            <a:ext cx="609600" cy="609600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96200" y="2514600"/>
            <a:ext cx="623330" cy="609600"/>
          </a:xfrm>
          <a:prstGeom prst="rect">
            <a:avLst/>
          </a:prstGeom>
        </p:spPr>
      </p:pic>
      <p:pic>
        <p:nvPicPr>
          <p:cNvPr id="9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10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2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  <p:pic>
        <p:nvPicPr>
          <p:cNvPr id="13" name="Picture 1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95800" y="5257800"/>
            <a:ext cx="1143000" cy="389930"/>
          </a:xfrm>
          <a:prstGeom prst="rect">
            <a:avLst/>
          </a:prstGeom>
        </p:spPr>
      </p:pic>
      <p:pic>
        <p:nvPicPr>
          <p:cNvPr id="14" name="Picture 1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34000" y="5791200"/>
            <a:ext cx="943707" cy="533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Bildschirmpräsentation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LoudDemo</vt:lpstr>
      <vt:lpstr>Market Research</vt:lpstr>
      <vt:lpstr>Positioning Statement</vt:lpstr>
      <vt:lpstr>Offering to customers</vt:lpstr>
      <vt:lpstr>Price Strategy</vt:lpstr>
      <vt:lpstr>Sales strategy</vt:lpstr>
      <vt:lpstr>Service Strategy</vt:lpstr>
      <vt:lpstr>Promotion Strategy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Artjomka</dc:creator>
  <cp:lastModifiedBy>Artjomka</cp:lastModifiedBy>
  <cp:revision>1</cp:revision>
  <dcterms:created xsi:type="dcterms:W3CDTF">2010-11-25T07:12:00Z</dcterms:created>
  <dcterms:modified xsi:type="dcterms:W3CDTF">2010-11-25T08:31:38Z</dcterms:modified>
</cp:coreProperties>
</file>