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82AEF-4ACE-4C92-AFFC-D11B46FAE463}" type="datetimeFigureOut">
              <a:rPr lang="de-DE" smtClean="0"/>
              <a:pPr/>
              <a:t>25.11.2010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B7A16-1AFF-4801-AE7C-3557F3B6594B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Marketing plan</a:t>
            </a:r>
          </a:p>
          <a:p>
            <a:r>
              <a:rPr lang="de-DE" sz="2800" dirty="0" smtClean="0"/>
              <a:t>25-11-2010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Market Research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2" indent="-342900"/>
            <a:endParaRPr lang="fi-FI" sz="3200" dirty="0" smtClean="0"/>
          </a:p>
          <a:p>
            <a:pPr marL="342900" lvl="2" indent="-342900">
              <a:buNone/>
            </a:pPr>
            <a:r>
              <a:rPr lang="fi-FI" sz="3200" dirty="0" smtClean="0">
                <a:sym typeface="Wingdings" pitchFamily="2" charset="2"/>
              </a:rPr>
              <a:t></a:t>
            </a:r>
            <a:r>
              <a:rPr lang="fi-FI" sz="3200" dirty="0" smtClean="0"/>
              <a:t>No direct competitor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200 Record Labels in Finland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8000 Record Labels in Europe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Thousands of Bands &amp; Artists</a:t>
            </a:r>
          </a:p>
          <a:p>
            <a:pPr>
              <a:buFont typeface="Wingdings"/>
              <a:buChar char="è"/>
            </a:pPr>
            <a:endParaRPr lang="de-DE" dirty="0"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Business expansion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</a:t>
            </a:r>
            <a:r>
              <a:rPr lang="fi-FI" dirty="0" smtClean="0"/>
              <a:t>Finland</a:t>
            </a:r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sym typeface="Wingdings" pitchFamily="2" charset="2"/>
              </a:rPr>
              <a:t>Long-Term: France, Germany, Sweden, UK</a:t>
            </a:r>
          </a:p>
          <a:p>
            <a:pPr>
              <a:buFont typeface="Wingdings"/>
              <a:buChar char="è"/>
            </a:pP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6786578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8926" y="1857364"/>
            <a:ext cx="14287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How we reach customers?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</a:t>
            </a:r>
            <a:r>
              <a:rPr lang="de-DE" dirty="0" smtClean="0"/>
              <a:t>Direct </a:t>
            </a:r>
            <a:r>
              <a:rPr lang="de-DE" dirty="0" smtClean="0"/>
              <a:t>Visiting to customers</a:t>
            </a:r>
          </a:p>
          <a:p>
            <a:pPr>
              <a:buNone/>
            </a:pPr>
            <a:r>
              <a:rPr lang="de-DE" dirty="0" smtClean="0"/>
              <a:t>	Venues</a:t>
            </a:r>
          </a:p>
          <a:p>
            <a:pPr>
              <a:buNone/>
            </a:pPr>
            <a:r>
              <a:rPr lang="de-DE" dirty="0" smtClean="0"/>
              <a:t>	Music </a:t>
            </a:r>
            <a:r>
              <a:rPr lang="de-DE" dirty="0" smtClean="0"/>
              <a:t>fairs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</a:t>
            </a:r>
            <a:r>
              <a:rPr lang="fi-FI" dirty="0" smtClean="0"/>
              <a:t>Promotion </a:t>
            </a:r>
            <a:endParaRPr lang="fi-FI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5500702"/>
            <a:ext cx="609600" cy="609600"/>
          </a:xfrm>
          <a:prstGeom prst="rect">
            <a:avLst/>
          </a:prstGeom>
        </p:spPr>
      </p:pic>
      <p:pic>
        <p:nvPicPr>
          <p:cNvPr id="7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4643446"/>
            <a:ext cx="623330" cy="609600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43800" y="4419600"/>
            <a:ext cx="770150" cy="533400"/>
          </a:xfrm>
          <a:prstGeom prst="rect">
            <a:avLst/>
          </a:prstGeom>
        </p:spPr>
      </p:pic>
      <p:pic>
        <p:nvPicPr>
          <p:cNvPr id="10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01000" y="5257800"/>
            <a:ext cx="977900" cy="12352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Price </a:t>
            </a:r>
            <a:r>
              <a:rPr lang="de-DE" b="1" dirty="0" err="1"/>
              <a:t>S</a:t>
            </a:r>
            <a:r>
              <a:rPr lang="de-DE" b="1" dirty="0" err="1" smtClean="0"/>
              <a:t>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b="1" dirty="0" smtClean="0"/>
          </a:p>
          <a:p>
            <a:pPr>
              <a:buNone/>
            </a:pPr>
            <a:r>
              <a:rPr lang="fi-FI" b="1" dirty="0" smtClean="0">
                <a:sym typeface="Wingdings" pitchFamily="2" charset="2"/>
              </a:rPr>
              <a:t></a:t>
            </a:r>
            <a:r>
              <a:rPr lang="fi-FI" b="1" dirty="0" smtClean="0"/>
              <a:t>Free </a:t>
            </a:r>
            <a:r>
              <a:rPr lang="fi-FI" dirty="0" smtClean="0"/>
              <a:t>Service for </a:t>
            </a:r>
            <a:r>
              <a:rPr lang="fi-FI" b="1" dirty="0" smtClean="0"/>
              <a:t>Bands/Artists</a:t>
            </a:r>
            <a:endParaRPr lang="fi-FI" b="1" dirty="0" smtClean="0"/>
          </a:p>
          <a:p>
            <a:pPr>
              <a:buNone/>
            </a:pPr>
            <a:endParaRPr lang="fi-FI" b="1" dirty="0" smtClean="0"/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</a:t>
            </a:r>
            <a:r>
              <a:rPr lang="fi-FI" dirty="0" smtClean="0"/>
              <a:t>Monthly </a:t>
            </a:r>
            <a:r>
              <a:rPr lang="fi-FI" dirty="0" smtClean="0"/>
              <a:t>fee of </a:t>
            </a:r>
            <a:r>
              <a:rPr lang="fi-FI" b="1" dirty="0" smtClean="0"/>
              <a:t>50€</a:t>
            </a:r>
            <a:r>
              <a:rPr lang="fi-FI" dirty="0" smtClean="0"/>
              <a:t> for </a:t>
            </a:r>
            <a:r>
              <a:rPr lang="fi-FI" b="1" dirty="0" smtClean="0"/>
              <a:t>Record Labels</a:t>
            </a:r>
          </a:p>
          <a:p>
            <a:endParaRPr lang="de-DE" dirty="0"/>
          </a:p>
        </p:txBody>
      </p:sp>
      <p:pic>
        <p:nvPicPr>
          <p:cNvPr id="5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Sales </a:t>
            </a:r>
            <a:r>
              <a:rPr lang="de-DE" b="1" dirty="0" err="1" smtClean="0"/>
              <a:t>strategy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</a:t>
            </a:r>
            <a:r>
              <a:rPr lang="de-DE" dirty="0" smtClean="0">
                <a:sym typeface="Wingdings" pitchFamily="2" charset="2"/>
              </a:rPr>
              <a:t>Available huge data of Bands/Artists.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fi-FI" b="1" dirty="0" smtClean="0">
                <a:sym typeface="Wingdings" pitchFamily="2" charset="2"/>
              </a:rPr>
              <a:t> </a:t>
            </a:r>
            <a:r>
              <a:rPr lang="fi-FI" dirty="0" smtClean="0">
                <a:sym typeface="Wingdings" pitchFamily="2" charset="2"/>
              </a:rPr>
              <a:t>Offer  Trial  Service</a:t>
            </a:r>
            <a:r>
              <a:rPr lang="fi-FI" b="1" dirty="0" smtClean="0">
                <a:sym typeface="Wingdings" pitchFamily="2" charset="2"/>
              </a:rPr>
              <a:t>.</a:t>
            </a:r>
            <a:r>
              <a:rPr lang="fi-FI" dirty="0" smtClean="0">
                <a:sym typeface="Wingdings" pitchFamily="2" charset="2"/>
              </a:rPr>
              <a:t> </a:t>
            </a:r>
            <a:endParaRPr lang="fi-FI" dirty="0" smtClean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Service </a:t>
            </a:r>
            <a:r>
              <a:rPr lang="de-DE" b="1" dirty="0" err="1"/>
              <a:t>S</a:t>
            </a:r>
            <a:r>
              <a:rPr lang="de-DE" b="1" dirty="0" err="1" smtClean="0"/>
              <a:t>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Efficient and Easy Service</a:t>
            </a:r>
            <a:endParaRPr lang="de-DE" dirty="0" smtClean="0"/>
          </a:p>
          <a:p>
            <a:endParaRPr lang="de-DE" dirty="0"/>
          </a:p>
          <a:p>
            <a:r>
              <a:rPr lang="de-DE" dirty="0" smtClean="0"/>
              <a:t>Free </a:t>
            </a:r>
            <a:r>
              <a:rPr lang="de-DE" dirty="0" smtClean="0"/>
              <a:t> services</a:t>
            </a:r>
            <a:endParaRPr lang="de-DE" dirty="0" smtClean="0"/>
          </a:p>
          <a:p>
            <a:endParaRPr lang="de-DE" dirty="0"/>
          </a:p>
          <a:p>
            <a:r>
              <a:rPr lang="de-DE" b="1" dirty="0" smtClean="0"/>
              <a:t>Customer </a:t>
            </a:r>
            <a:r>
              <a:rPr lang="de-DE" b="1" smtClean="0"/>
              <a:t>is </a:t>
            </a:r>
            <a:r>
              <a:rPr lang="de-DE" b="1" smtClean="0"/>
              <a:t>our</a:t>
            </a:r>
            <a:r>
              <a:rPr lang="de-DE" b="1" smtClean="0"/>
              <a:t> </a:t>
            </a:r>
            <a:r>
              <a:rPr lang="de-DE" b="1" smtClean="0"/>
              <a:t>king</a:t>
            </a:r>
            <a:r>
              <a:rPr lang="de-DE" smtClean="0"/>
              <a:t>!</a:t>
            </a: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94</Words>
  <Application>Microsoft Office PowerPoint</Application>
  <PresentationFormat>On-screen Show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Larissa-Design</vt:lpstr>
      <vt:lpstr>LoudDemo</vt:lpstr>
      <vt:lpstr>Market Research</vt:lpstr>
      <vt:lpstr>Business expansion</vt:lpstr>
      <vt:lpstr>How we reach customers?</vt:lpstr>
      <vt:lpstr>Price Strategy</vt:lpstr>
      <vt:lpstr>Sales strategy</vt:lpstr>
      <vt:lpstr>Service Strategy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Artjomka</dc:creator>
  <cp:lastModifiedBy>mesfin</cp:lastModifiedBy>
  <cp:revision>30</cp:revision>
  <dcterms:created xsi:type="dcterms:W3CDTF">2010-11-25T07:12:00Z</dcterms:created>
  <dcterms:modified xsi:type="dcterms:W3CDTF">2010-11-25T11:19:16Z</dcterms:modified>
</cp:coreProperties>
</file>