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B740D-D300-A441-BD4E-B0BB913364C4}" type="datetimeFigureOut">
              <a:rPr lang="en-US" smtClean="0"/>
              <a:t>9/23/10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4F1D-8C23-724A-9F43-40F7399DE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B740D-D300-A441-BD4E-B0BB913364C4}" type="datetimeFigureOut">
              <a:rPr lang="en-US" smtClean="0"/>
              <a:t>9/23/10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4F1D-8C23-724A-9F43-40F7399DE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B740D-D300-A441-BD4E-B0BB913364C4}" type="datetimeFigureOut">
              <a:rPr lang="en-US" smtClean="0"/>
              <a:t>9/23/10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4F1D-8C23-724A-9F43-40F7399DE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B740D-D300-A441-BD4E-B0BB913364C4}" type="datetimeFigureOut">
              <a:rPr lang="en-US" smtClean="0"/>
              <a:t>9/23/10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4F1D-8C23-724A-9F43-40F7399DE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B740D-D300-A441-BD4E-B0BB913364C4}" type="datetimeFigureOut">
              <a:rPr lang="en-US" smtClean="0"/>
              <a:t>9/23/10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4F1D-8C23-724A-9F43-40F7399DE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B740D-D300-A441-BD4E-B0BB913364C4}" type="datetimeFigureOut">
              <a:rPr lang="en-US" smtClean="0"/>
              <a:t>9/23/10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4F1D-8C23-724A-9F43-40F7399DE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B740D-D300-A441-BD4E-B0BB913364C4}" type="datetimeFigureOut">
              <a:rPr lang="en-US" smtClean="0"/>
              <a:t>9/23/10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4F1D-8C23-724A-9F43-40F7399DE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B740D-D300-A441-BD4E-B0BB913364C4}" type="datetimeFigureOut">
              <a:rPr lang="en-US" smtClean="0"/>
              <a:t>9/23/10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4F1D-8C23-724A-9F43-40F7399DE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B740D-D300-A441-BD4E-B0BB913364C4}" type="datetimeFigureOut">
              <a:rPr lang="en-US" smtClean="0"/>
              <a:t>9/23/10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4F1D-8C23-724A-9F43-40F7399DE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B740D-D300-A441-BD4E-B0BB913364C4}" type="datetimeFigureOut">
              <a:rPr lang="en-US" smtClean="0"/>
              <a:t>9/23/10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4F1D-8C23-724A-9F43-40F7399DE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B740D-D300-A441-BD4E-B0BB913364C4}" type="datetimeFigureOut">
              <a:rPr lang="en-US" smtClean="0"/>
              <a:t>9/23/10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4F1D-8C23-724A-9F43-40F7399DE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B740D-D300-A441-BD4E-B0BB913364C4}" type="datetimeFigureOut">
              <a:rPr lang="en-US" smtClean="0"/>
              <a:t>9/23/10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E4F1D-8C23-724A-9F43-40F7399DED5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Custom 5">
            <a:hlinkClick r:id="" action="ppaction://hlinkshowjump?jump=nextslide" highlightClick="1"/>
          </p:cNvPr>
          <p:cNvSpPr/>
          <p:nvPr/>
        </p:nvSpPr>
        <p:spPr>
          <a:xfrm>
            <a:off x="1752600" y="1219200"/>
            <a:ext cx="2819400" cy="609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1front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-1"/>
            <a:ext cx="7239000" cy="6723865"/>
          </a:xfrm>
          <a:prstGeom prst="rect">
            <a:avLst/>
          </a:prstGeom>
        </p:spPr>
      </p:pic>
      <p:sp>
        <p:nvSpPr>
          <p:cNvPr id="7" name="Frame 6"/>
          <p:cNvSpPr/>
          <p:nvPr/>
        </p:nvSpPr>
        <p:spPr>
          <a:xfrm>
            <a:off x="2592251" y="2130425"/>
            <a:ext cx="4265749" cy="1470025"/>
          </a:xfrm>
          <a:prstGeom prst="fram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Action Button: Help 7"/>
          <p:cNvSpPr/>
          <p:nvPr/>
        </p:nvSpPr>
        <p:spPr>
          <a:xfrm>
            <a:off x="6566500" y="5227320"/>
            <a:ext cx="822960" cy="822960"/>
          </a:xfrm>
          <a:prstGeom prst="actionButtonHel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 choose topic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274638"/>
            <a:ext cx="7086600" cy="6402921"/>
          </a:xfrm>
        </p:spPr>
      </p:pic>
      <p:sp>
        <p:nvSpPr>
          <p:cNvPr id="5" name="Frame 4"/>
          <p:cNvSpPr/>
          <p:nvPr/>
        </p:nvSpPr>
        <p:spPr>
          <a:xfrm>
            <a:off x="1765662" y="2473234"/>
            <a:ext cx="3111137" cy="1412966"/>
          </a:xfrm>
          <a:prstGeom prst="fram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199" y="274638"/>
            <a:ext cx="7900035" cy="6583362"/>
          </a:xfrm>
        </p:spPr>
      </p:pic>
      <p:sp>
        <p:nvSpPr>
          <p:cNvPr id="5" name="Frame 4"/>
          <p:cNvSpPr/>
          <p:nvPr/>
        </p:nvSpPr>
        <p:spPr>
          <a:xfrm>
            <a:off x="6478910" y="2347778"/>
            <a:ext cx="2640324" cy="1767021"/>
          </a:xfrm>
          <a:prstGeom prst="fram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0"/>
            <a:ext cx="807690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 choose topic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274638"/>
            <a:ext cx="7086600" cy="6402921"/>
          </a:xfrm>
        </p:spPr>
      </p:pic>
      <p:sp>
        <p:nvSpPr>
          <p:cNvPr id="5" name="Frame 4"/>
          <p:cNvSpPr/>
          <p:nvPr/>
        </p:nvSpPr>
        <p:spPr>
          <a:xfrm>
            <a:off x="1752600" y="1417638"/>
            <a:ext cx="2951480" cy="1122680"/>
          </a:xfrm>
          <a:prstGeom prst="fram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74638"/>
            <a:ext cx="8284827" cy="6583362"/>
          </a:xfrm>
        </p:spPr>
      </p:pic>
      <p:sp>
        <p:nvSpPr>
          <p:cNvPr id="5" name="Frame 4"/>
          <p:cNvSpPr/>
          <p:nvPr/>
        </p:nvSpPr>
        <p:spPr>
          <a:xfrm>
            <a:off x="2255520" y="4432662"/>
            <a:ext cx="2545080" cy="1206137"/>
          </a:xfrm>
          <a:prstGeom prst="fram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274638"/>
            <a:ext cx="7713749" cy="647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3979" y="0"/>
            <a:ext cx="7932821" cy="6553200"/>
          </a:xfrm>
        </p:spPr>
      </p:pic>
      <p:sp>
        <p:nvSpPr>
          <p:cNvPr id="5" name="Frame 4"/>
          <p:cNvSpPr/>
          <p:nvPr/>
        </p:nvSpPr>
        <p:spPr>
          <a:xfrm>
            <a:off x="4343400" y="4191000"/>
            <a:ext cx="2878909" cy="1278709"/>
          </a:xfrm>
          <a:prstGeom prst="fram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274638"/>
            <a:ext cx="7521457" cy="6354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3794" y="0"/>
            <a:ext cx="8023006" cy="662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Custom 5">
            <a:hlinkClick r:id="" action="ppaction://hlinkshowjump?jump=nextslide" highlightClick="1"/>
          </p:cNvPr>
          <p:cNvSpPr/>
          <p:nvPr/>
        </p:nvSpPr>
        <p:spPr>
          <a:xfrm>
            <a:off x="1752600" y="1219200"/>
            <a:ext cx="2819400" cy="609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1front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-1"/>
            <a:ext cx="7239000" cy="6723865"/>
          </a:xfrm>
          <a:prstGeom prst="rect">
            <a:avLst/>
          </a:prstGeom>
        </p:spPr>
      </p:pic>
      <p:sp>
        <p:nvSpPr>
          <p:cNvPr id="7" name="Frame 6"/>
          <p:cNvSpPr/>
          <p:nvPr/>
        </p:nvSpPr>
        <p:spPr>
          <a:xfrm>
            <a:off x="6172200" y="4973501"/>
            <a:ext cx="1600200" cy="1373051"/>
          </a:xfrm>
          <a:prstGeom prst="fram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Action Button: Help 7"/>
          <p:cNvSpPr/>
          <p:nvPr/>
        </p:nvSpPr>
        <p:spPr>
          <a:xfrm>
            <a:off x="6566500" y="5227320"/>
            <a:ext cx="822960" cy="822960"/>
          </a:xfrm>
          <a:prstGeom prst="actionButtonHelp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274638"/>
            <a:ext cx="7753720" cy="627856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0</Words>
  <Application>Microsoft Macintosh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Hansi H</dc:creator>
  <cp:lastModifiedBy>Hansi H</cp:lastModifiedBy>
  <cp:revision>11</cp:revision>
  <dcterms:created xsi:type="dcterms:W3CDTF">2010-09-23T06:57:41Z</dcterms:created>
  <dcterms:modified xsi:type="dcterms:W3CDTF">2010-09-23T08:18:16Z</dcterms:modified>
</cp:coreProperties>
</file>