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err="1" smtClean="0"/>
            <a:t>Record</a:t>
          </a:r>
          <a:r>
            <a:rPr lang="fi-FI" dirty="0" smtClean="0"/>
            <a:t> </a:t>
          </a:r>
          <a:r>
            <a:rPr lang="fi-FI" dirty="0" err="1" smtClean="0"/>
            <a:t>label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4157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Band</a:t>
          </a:r>
          <a:endParaRPr lang="en-US" sz="2300" kern="1200" dirty="0"/>
        </a:p>
      </dsp:txBody>
      <dsp:txXfrm>
        <a:off x="4157" y="1074419"/>
        <a:ext cx="1676007" cy="1432560"/>
      </dsp:txXfrm>
    </dsp:sp>
    <dsp:sp modelId="{670564DA-CFF8-4220-BE1C-851061ABA811}">
      <dsp:nvSpPr>
        <dsp:cNvPr id="0" name=""/>
        <dsp:cNvSpPr/>
      </dsp:nvSpPr>
      <dsp:spPr>
        <a:xfrm>
          <a:off x="1760547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SendDemo</a:t>
          </a:r>
          <a:endParaRPr lang="en-US" sz="2300" kern="1200" dirty="0"/>
        </a:p>
      </dsp:txBody>
      <dsp:txXfrm>
        <a:off x="1760547" y="1074419"/>
        <a:ext cx="1676007" cy="1432560"/>
      </dsp:txXfrm>
    </dsp:sp>
    <dsp:sp modelId="{9326C699-BCF7-4963-8F39-2D58138C4651}">
      <dsp:nvSpPr>
        <dsp:cNvPr id="0" name=""/>
        <dsp:cNvSpPr/>
      </dsp:nvSpPr>
      <dsp:spPr>
        <a:xfrm>
          <a:off x="3657796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Database</a:t>
          </a:r>
          <a:endParaRPr lang="en-US" sz="2300" kern="1200" dirty="0"/>
        </a:p>
      </dsp:txBody>
      <dsp:txXfrm>
        <a:off x="3657796" y="1074419"/>
        <a:ext cx="1676007" cy="1432560"/>
      </dsp:txXfrm>
    </dsp:sp>
    <dsp:sp modelId="{9AADC21F-793F-4459-AD12-9504439BF8A4}">
      <dsp:nvSpPr>
        <dsp:cNvPr id="0" name=""/>
        <dsp:cNvSpPr/>
      </dsp:nvSpPr>
      <dsp:spPr>
        <a:xfrm>
          <a:off x="5484615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Receive demo</a:t>
          </a:r>
          <a:endParaRPr lang="en-US" sz="2300" kern="1200" dirty="0"/>
        </a:p>
      </dsp:txBody>
      <dsp:txXfrm>
        <a:off x="5484615" y="1074419"/>
        <a:ext cx="1676007" cy="1432560"/>
      </dsp:txXfrm>
    </dsp:sp>
    <dsp:sp modelId="{8BEBFAB5-738F-4859-942B-1579264AA45C}">
      <dsp:nvSpPr>
        <dsp:cNvPr id="0" name=""/>
        <dsp:cNvSpPr/>
      </dsp:nvSpPr>
      <dsp:spPr>
        <a:xfrm>
          <a:off x="7311434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Record lable</a:t>
          </a:r>
          <a:endParaRPr lang="en-US" sz="2300" kern="1200" dirty="0"/>
        </a:p>
      </dsp:txBody>
      <dsp:txXfrm>
        <a:off x="7311434" y="1074419"/>
        <a:ext cx="1676007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9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81251"/>
          </a:xfrm>
        </p:spPr>
        <p:txBody>
          <a:bodyPr>
            <a:normAutofit/>
          </a:bodyPr>
          <a:lstStyle/>
          <a:p>
            <a:r>
              <a:rPr lang="fi-FI" b="1" dirty="0" err="1" smtClean="0"/>
              <a:t>Loud</a:t>
            </a:r>
            <a:r>
              <a:rPr lang="fi-FI" dirty="0" err="1" smtClean="0"/>
              <a:t>Demo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sz="2800" dirty="0" err="1" smtClean="0"/>
              <a:t>Sales</a:t>
            </a:r>
            <a:r>
              <a:rPr lang="fi-FI" sz="2800" dirty="0" smtClean="0"/>
              <a:t> </a:t>
            </a:r>
            <a:r>
              <a:rPr lang="fi-FI" sz="2800" dirty="0" err="1" smtClean="0"/>
              <a:t>pitch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11.11.2010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5257800"/>
            <a:ext cx="11750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Artem</a:t>
            </a:r>
            <a:endParaRPr lang="fr-FR" dirty="0" smtClean="0"/>
          </a:p>
          <a:p>
            <a:r>
              <a:rPr lang="fr-FR" dirty="0" smtClean="0"/>
              <a:t>   </a:t>
            </a:r>
            <a:r>
              <a:rPr lang="fr-FR" dirty="0" err="1" smtClean="0"/>
              <a:t>Mesfin</a:t>
            </a:r>
            <a:endParaRPr lang="fr-FR" dirty="0" smtClean="0"/>
          </a:p>
          <a:p>
            <a:r>
              <a:rPr lang="fr-FR" dirty="0" smtClean="0"/>
              <a:t>      </a:t>
            </a:r>
            <a:r>
              <a:rPr lang="fr-FR" dirty="0" err="1" smtClean="0"/>
              <a:t>Kalle</a:t>
            </a:r>
            <a:endParaRPr lang="fr-FR" dirty="0" smtClean="0"/>
          </a:p>
          <a:p>
            <a:r>
              <a:rPr lang="fr-FR" dirty="0" smtClean="0"/>
              <a:t>         Rémy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Group 4"/>
          <p:cNvGrpSpPr/>
          <p:nvPr/>
        </p:nvGrpSpPr>
        <p:grpSpPr>
          <a:xfrm>
            <a:off x="1143000" y="2133600"/>
            <a:ext cx="7656287" cy="3333929"/>
            <a:chOff x="1143000" y="2133600"/>
            <a:chExt cx="7656287" cy="3333929"/>
          </a:xfrm>
        </p:grpSpPr>
        <p:sp>
          <p:nvSpPr>
            <p:cNvPr id="6" name="Rounded Rectangle 5"/>
            <p:cNvSpPr/>
            <p:nvPr/>
          </p:nvSpPr>
          <p:spPr>
            <a:xfrm>
              <a:off x="23622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Bands send Demo</a:t>
              </a:r>
              <a:endParaRPr lang="en-US" dirty="0"/>
            </a:p>
          </p:txBody>
        </p:sp>
        <p:sp>
          <p:nvSpPr>
            <p:cNvPr id="7" name="Notched Right Arrow 6"/>
            <p:cNvSpPr/>
            <p:nvPr/>
          </p:nvSpPr>
          <p:spPr>
            <a:xfrm>
              <a:off x="3886200" y="2133600"/>
              <a:ext cx="1066800" cy="533400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Cd’s</a:t>
              </a:r>
              <a:endParaRPr lang="en-US" dirty="0"/>
            </a:p>
          </p:txBody>
        </p:sp>
        <p:sp>
          <p:nvSpPr>
            <p:cNvPr id="8" name="Notched Right Arrow 7"/>
            <p:cNvSpPr/>
            <p:nvPr/>
          </p:nvSpPr>
          <p:spPr>
            <a:xfrm>
              <a:off x="3886200" y="31242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E-mail</a:t>
              </a:r>
              <a:endParaRPr lang="en-US" dirty="0"/>
            </a:p>
          </p:txBody>
        </p:sp>
        <p:sp>
          <p:nvSpPr>
            <p:cNvPr id="9" name="Notched Right Arrow 8"/>
            <p:cNvSpPr/>
            <p:nvPr/>
          </p:nvSpPr>
          <p:spPr>
            <a:xfrm>
              <a:off x="3886200" y="41910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864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Record</a:t>
              </a:r>
            </a:p>
            <a:p>
              <a:pPr algn="ctr"/>
              <a:r>
                <a:rPr lang="en-US" dirty="0" smtClean="0"/>
                <a:t>Labels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67400" y="4267200"/>
              <a:ext cx="29318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dirty="0" smtClean="0"/>
                <a:t>Record labels use lot of time </a:t>
              </a:r>
            </a:p>
            <a:p>
              <a:pPr algn="just"/>
              <a:r>
                <a:rPr lang="en-US" dirty="0" smtClean="0"/>
                <a:t>dealing with incoming demos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43000" y="4267200"/>
              <a:ext cx="23622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dirty="0" smtClean="0"/>
                <a:t>Only minority of the </a:t>
              </a:r>
            </a:p>
            <a:p>
              <a:pPr algn="just"/>
              <a:r>
                <a:rPr lang="en-US" dirty="0" smtClean="0"/>
                <a:t>demos are actually </a:t>
              </a:r>
            </a:p>
            <a:p>
              <a:pPr algn="just"/>
              <a:r>
                <a:rPr lang="en-US" dirty="0" smtClean="0"/>
                <a:t>matching the interests</a:t>
              </a:r>
            </a:p>
            <a:p>
              <a:pPr algn="just"/>
              <a:r>
                <a:rPr lang="en-US" dirty="0" smtClean="0"/>
                <a:t> of record labels</a:t>
              </a:r>
              <a:endParaRPr lang="en-US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loudrevolutionlogot_b3.png"/>
          <p:cNvPicPr>
            <a:picLocks noChangeAspect="1"/>
          </p:cNvPicPr>
          <p:nvPr/>
        </p:nvPicPr>
        <p:blipFill>
          <a:blip r:embed="rId6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Advantage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fi-FI" dirty="0" smtClean="0"/>
              <a:t>No more </a:t>
            </a:r>
            <a:r>
              <a:rPr lang="fi-FI" b="1" dirty="0" smtClean="0"/>
              <a:t>unmatched </a:t>
            </a:r>
            <a:r>
              <a:rPr lang="fi-FI" dirty="0" smtClean="0"/>
              <a:t>demos are </a:t>
            </a:r>
            <a:r>
              <a:rPr lang="fi-FI" dirty="0" err="1" smtClean="0"/>
              <a:t>coming</a:t>
            </a:r>
            <a:r>
              <a:rPr lang="fi-FI" dirty="0" smtClean="0"/>
              <a:t>.</a:t>
            </a:r>
          </a:p>
          <a:p>
            <a:endParaRPr lang="fi-FI" dirty="0" smtClean="0"/>
          </a:p>
          <a:p>
            <a:r>
              <a:rPr lang="fi-FI" dirty="0" smtClean="0"/>
              <a:t>Increase the </a:t>
            </a:r>
            <a:r>
              <a:rPr lang="fi-FI" b="1" dirty="0" smtClean="0"/>
              <a:t>value </a:t>
            </a:r>
            <a:r>
              <a:rPr lang="fi-FI" dirty="0" smtClean="0"/>
              <a:t>for both </a:t>
            </a:r>
            <a:r>
              <a:rPr lang="fi-FI" b="1" dirty="0" smtClean="0"/>
              <a:t>bands </a:t>
            </a:r>
            <a:r>
              <a:rPr lang="fi-FI" dirty="0" smtClean="0"/>
              <a:t>and </a:t>
            </a:r>
            <a:r>
              <a:rPr lang="fi-FI" b="1" dirty="0" err="1" smtClean="0"/>
              <a:t>Lables</a:t>
            </a:r>
            <a:endParaRPr lang="fi-FI" b="1" dirty="0" smtClean="0"/>
          </a:p>
          <a:p>
            <a:endParaRPr lang="fi-FI" dirty="0" smtClean="0"/>
          </a:p>
          <a:p>
            <a:r>
              <a:rPr lang="fi-FI" dirty="0" smtClean="0"/>
              <a:t>Demos are </a:t>
            </a:r>
            <a:r>
              <a:rPr lang="fi-FI" b="1" dirty="0" smtClean="0"/>
              <a:t>stored </a:t>
            </a:r>
            <a:r>
              <a:rPr lang="fi-FI" dirty="0" smtClean="0"/>
              <a:t>in our </a:t>
            </a:r>
            <a:r>
              <a:rPr lang="fi-FI" b="1" dirty="0" smtClean="0"/>
              <a:t>database</a:t>
            </a:r>
            <a:r>
              <a:rPr lang="fi-FI" dirty="0" smtClean="0"/>
              <a:t>.</a:t>
            </a:r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657600"/>
            <a:ext cx="8153400" cy="1981200"/>
          </a:xfrm>
          <a:ln w="635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Long </a:t>
            </a:r>
            <a:r>
              <a:rPr lang="en-US" dirty="0" smtClean="0"/>
              <a:t>-term ( &gt; 1 year ) </a:t>
            </a:r>
            <a:r>
              <a:rPr lang="en-US" dirty="0" smtClean="0">
                <a:sym typeface="Wingdings"/>
              </a:rPr>
              <a:t> Germany, France, UK and Sweden.</a:t>
            </a:r>
          </a:p>
          <a:p>
            <a:r>
              <a:rPr lang="en-US" dirty="0" smtClean="0"/>
              <a:t>More than 7 700 record labels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752600"/>
            <a:ext cx="5519460" cy="156966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Near-term  ( 1 year ) </a:t>
            </a:r>
            <a:r>
              <a:rPr lang="en-US" sz="3200" dirty="0" err="1" smtClean="0">
                <a:sym typeface="Wingdings"/>
              </a:rPr>
              <a:t></a:t>
            </a:r>
            <a:r>
              <a:rPr lang="en-US" sz="3200" dirty="0" smtClean="0">
                <a:sym typeface="Wingdings"/>
              </a:rPr>
              <a:t> Finland</a:t>
            </a:r>
          </a:p>
          <a:p>
            <a:pPr>
              <a:buFont typeface="Arial"/>
              <a:buChar char="•"/>
            </a:pPr>
            <a:r>
              <a:rPr lang="fi-FI" sz="3200" dirty="0" smtClean="0">
                <a:sym typeface="Wingdings"/>
              </a:rPr>
              <a:t>200 </a:t>
            </a:r>
            <a:r>
              <a:rPr lang="fi-FI" sz="3200" dirty="0" err="1" smtClean="0">
                <a:sym typeface="Wingdings"/>
              </a:rPr>
              <a:t>record</a:t>
            </a:r>
            <a:r>
              <a:rPr lang="fi-FI" sz="3200" dirty="0" smtClean="0">
                <a:sym typeface="Wingdings"/>
              </a:rPr>
              <a:t> </a:t>
            </a:r>
            <a:r>
              <a:rPr lang="fi-FI" sz="3200" dirty="0" err="1" smtClean="0">
                <a:sym typeface="Wingdings"/>
              </a:rPr>
              <a:t>Lables</a:t>
            </a:r>
            <a:r>
              <a:rPr lang="fi-FI" sz="3200" dirty="0" smtClean="0">
                <a:sym typeface="Wingdings"/>
              </a:rPr>
              <a:t> in Finland</a:t>
            </a:r>
          </a:p>
          <a:p>
            <a:pPr>
              <a:buFont typeface="Arial"/>
              <a:buChar char="•"/>
            </a:pP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3200" dirty="0" smtClean="0"/>
              <a:t>No Equal position Competitor</a:t>
            </a:r>
            <a:endParaRPr lang="en-US" sz="3200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Financial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fi-FI" b="1" dirty="0" smtClean="0"/>
              <a:t>Free </a:t>
            </a:r>
            <a:r>
              <a:rPr lang="fi-FI" dirty="0" smtClean="0"/>
              <a:t>Service for </a:t>
            </a:r>
            <a:r>
              <a:rPr lang="fi-FI" b="1" dirty="0" smtClean="0"/>
              <a:t>Bands/Artists</a:t>
            </a:r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</a:t>
            </a:r>
            <a:r>
              <a:rPr lang="fi-FI" b="1" dirty="0" smtClean="0"/>
              <a:t>Record Labels</a:t>
            </a:r>
            <a:r>
              <a:rPr lang="fi-FI" dirty="0" smtClean="0"/>
              <a:t>.</a:t>
            </a:r>
          </a:p>
          <a:p>
            <a:endParaRPr lang="fi-FI" dirty="0"/>
          </a:p>
          <a:p>
            <a:r>
              <a:rPr lang="fi-FI" dirty="0" smtClean="0"/>
              <a:t>Estimated Profit </a:t>
            </a:r>
            <a:r>
              <a:rPr lang="fi-FI" b="1" dirty="0" smtClean="0"/>
              <a:t>After four years </a:t>
            </a:r>
            <a:r>
              <a:rPr lang="fi-FI" dirty="0" smtClean="0">
                <a:sym typeface="Wingdings" pitchFamily="2" charset="2"/>
              </a:rPr>
              <a:t></a:t>
            </a:r>
            <a:r>
              <a:rPr lang="fi-FI" b="1" dirty="0" smtClean="0">
                <a:sym typeface="Wingdings" pitchFamily="2" charset="2"/>
              </a:rPr>
              <a:t>860,000€</a:t>
            </a:r>
          </a:p>
          <a:p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fi-FI" dirty="0" smtClean="0"/>
              <a:t>Company current value = </a:t>
            </a:r>
            <a:r>
              <a:rPr lang="fi-FI" b="1" dirty="0" smtClean="0"/>
              <a:t>400,000€</a:t>
            </a:r>
          </a:p>
          <a:p>
            <a:r>
              <a:rPr lang="fi-FI" dirty="0" smtClean="0"/>
              <a:t>Ready to sell </a:t>
            </a:r>
            <a:r>
              <a:rPr lang="fi-FI" b="1" dirty="0" smtClean="0"/>
              <a:t>10%</a:t>
            </a:r>
          </a:p>
          <a:p>
            <a:endParaRPr lang="fi-FI" dirty="0"/>
          </a:p>
          <a:p>
            <a:r>
              <a:rPr lang="fi-FI" dirty="0" smtClean="0"/>
              <a:t>If you invest on our service you will earn approximately  </a:t>
            </a:r>
            <a:r>
              <a:rPr lang="fi-FI" b="1" dirty="0" smtClean="0"/>
              <a:t>double figures </a:t>
            </a:r>
            <a:r>
              <a:rPr lang="fi-FI" dirty="0" smtClean="0"/>
              <a:t>in</a:t>
            </a:r>
            <a:r>
              <a:rPr lang="fi-FI" dirty="0" smtClean="0"/>
              <a:t> </a:t>
            </a:r>
            <a:r>
              <a:rPr lang="fi-FI" b="1" dirty="0" err="1" smtClean="0"/>
              <a:t>f</a:t>
            </a:r>
            <a:r>
              <a:rPr lang="fi-FI" b="1" dirty="0" err="1" smtClean="0"/>
              <a:t>our</a:t>
            </a:r>
            <a:r>
              <a:rPr lang="fi-FI" b="1" dirty="0" smtClean="0"/>
              <a:t> </a:t>
            </a:r>
            <a:r>
              <a:rPr lang="fi-FI" b="1" dirty="0" smtClean="0"/>
              <a:t>years</a:t>
            </a:r>
            <a:endParaRPr lang="fi-FI" b="1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Future Plan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>
            <a:normAutofit/>
          </a:bodyPr>
          <a:lstStyle/>
          <a:p>
            <a:r>
              <a:rPr lang="fi-FI" sz="3600" dirty="0" smtClean="0"/>
              <a:t>Promotion services using</a:t>
            </a:r>
          </a:p>
          <a:p>
            <a:pPr lvl="2"/>
            <a:r>
              <a:rPr lang="fi-FI" sz="2800" dirty="0" smtClean="0"/>
              <a:t>Social </a:t>
            </a:r>
            <a:r>
              <a:rPr lang="fi-FI" sz="2800" dirty="0" err="1" smtClean="0"/>
              <a:t>Medias</a:t>
            </a:r>
            <a:endParaRPr lang="fi-FI" sz="2800" dirty="0" smtClean="0"/>
          </a:p>
          <a:p>
            <a:pPr lvl="2"/>
            <a:r>
              <a:rPr lang="fi-FI" sz="2800" dirty="0" smtClean="0"/>
              <a:t>Record Label company </a:t>
            </a:r>
            <a:r>
              <a:rPr lang="fi-FI" sz="2800" dirty="0" err="1" smtClean="0"/>
              <a:t>web</a:t>
            </a:r>
            <a:r>
              <a:rPr lang="fi-FI" sz="2800" dirty="0" smtClean="0"/>
              <a:t> </a:t>
            </a:r>
            <a:r>
              <a:rPr lang="fi-FI" sz="2800" dirty="0" err="1" smtClean="0"/>
              <a:t>sites</a:t>
            </a:r>
            <a:endParaRPr lang="fi-FI" sz="2800" dirty="0" smtClean="0"/>
          </a:p>
          <a:p>
            <a:pPr lvl="2"/>
            <a:r>
              <a:rPr lang="fi-FI" sz="2800" dirty="0" err="1" smtClean="0"/>
              <a:t>Band</a:t>
            </a:r>
            <a:r>
              <a:rPr lang="fi-FI" sz="2800" dirty="0" smtClean="0"/>
              <a:t> </a:t>
            </a:r>
            <a:r>
              <a:rPr lang="fi-FI" sz="2800" dirty="0" err="1" smtClean="0"/>
              <a:t>web</a:t>
            </a:r>
            <a:r>
              <a:rPr lang="fi-FI" sz="2800" dirty="0" smtClean="0"/>
              <a:t> </a:t>
            </a:r>
            <a:r>
              <a:rPr lang="fi-FI" sz="2800" dirty="0" err="1" smtClean="0"/>
              <a:t>sites</a:t>
            </a:r>
            <a:endParaRPr lang="fi-FI" sz="2800" dirty="0" smtClean="0"/>
          </a:p>
          <a:p>
            <a:pPr lvl="2"/>
            <a:r>
              <a:rPr lang="fi-FI" sz="2800" dirty="0" err="1" smtClean="0"/>
              <a:t>Concerts</a:t>
            </a:r>
            <a:endParaRPr lang="en-US" sz="2800" dirty="0" smtClean="0"/>
          </a:p>
          <a:p>
            <a:pPr lvl="2">
              <a:buNone/>
            </a:pPr>
            <a:endParaRPr lang="fi-FI" sz="2800" dirty="0"/>
          </a:p>
          <a:p>
            <a:pPr lvl="2">
              <a:buNone/>
            </a:pPr>
            <a:endParaRPr lang="fi-FI" sz="2800" dirty="0" smtClean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6152915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200" y="2057400"/>
            <a:ext cx="609600" cy="609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6200" y="2514600"/>
            <a:ext cx="623330" cy="60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7000" y="3733800"/>
            <a:ext cx="2444750" cy="4841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3800" y="4419600"/>
            <a:ext cx="770150" cy="533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3200" y="5105400"/>
            <a:ext cx="1104412" cy="533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01000" y="5257800"/>
            <a:ext cx="977900" cy="12352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5800" y="5257800"/>
            <a:ext cx="1143000" cy="3899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34000" y="5791200"/>
            <a:ext cx="943707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239</Words>
  <Application>Microsoft Office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LoudDemo  Sales pitch</vt:lpstr>
      <vt:lpstr>Customer Problem</vt:lpstr>
      <vt:lpstr>Our Solution</vt:lpstr>
      <vt:lpstr>Advantage</vt:lpstr>
      <vt:lpstr>Market</vt:lpstr>
      <vt:lpstr>Competitor</vt:lpstr>
      <vt:lpstr>Financial </vt:lpstr>
      <vt:lpstr>Investement Opportunity</vt:lpstr>
      <vt:lpstr>Future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Remy Treppoz</cp:lastModifiedBy>
  <cp:revision>10</cp:revision>
  <dcterms:created xsi:type="dcterms:W3CDTF">2010-11-11T10:54:42Z</dcterms:created>
  <dcterms:modified xsi:type="dcterms:W3CDTF">2010-11-11T11:30:05Z</dcterms:modified>
</cp:coreProperties>
</file>