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19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19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19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19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Record lable</a:t>
          </a:r>
          <a:endParaRPr lang="en-US" sz="2300" kern="1200" dirty="0"/>
        </a:p>
      </dsp:txBody>
      <dsp:txXfrm>
        <a:off x="7311434" y="1074419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81251"/>
          </a:xfrm>
        </p:spPr>
        <p:txBody>
          <a:bodyPr>
            <a:normAutofit/>
          </a:bodyPr>
          <a:lstStyle/>
          <a:p>
            <a:r>
              <a:rPr lang="fi-FI" b="1" dirty="0" err="1" smtClean="0"/>
              <a:t>Loud</a:t>
            </a:r>
            <a:r>
              <a:rPr lang="fi-FI" dirty="0" err="1" smtClean="0"/>
              <a:t>Demo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Sales</a:t>
            </a:r>
            <a:r>
              <a:rPr lang="fi-FI" sz="2800" dirty="0" smtClean="0"/>
              <a:t> </a:t>
            </a:r>
            <a:r>
              <a:rPr lang="fi-FI" sz="2800" dirty="0" err="1" smtClean="0"/>
              <a:t>pitch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18.11.2010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5257800"/>
            <a:ext cx="1175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Artem</a:t>
            </a:r>
            <a:endParaRPr lang="fr-FR" dirty="0" smtClean="0"/>
          </a:p>
          <a:p>
            <a:r>
              <a:rPr lang="fr-FR" dirty="0" smtClean="0"/>
              <a:t>   </a:t>
            </a:r>
            <a:r>
              <a:rPr lang="fr-FR" dirty="0" err="1" smtClean="0"/>
              <a:t>Mesfin</a:t>
            </a:r>
            <a:endParaRPr lang="fr-FR" dirty="0" smtClean="0"/>
          </a:p>
          <a:p>
            <a:r>
              <a:rPr lang="fr-FR" dirty="0" smtClean="0"/>
              <a:t>      </a:t>
            </a:r>
            <a:r>
              <a:rPr lang="fr-FR" dirty="0" err="1" smtClean="0"/>
              <a:t>Kalle</a:t>
            </a:r>
            <a:endParaRPr lang="fr-FR" dirty="0" smtClean="0"/>
          </a:p>
          <a:p>
            <a:r>
              <a:rPr lang="fr-FR" dirty="0" smtClean="0"/>
              <a:t>         Rémy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/>
                <a:t>Record labels use lot of time </a:t>
              </a:r>
            </a:p>
            <a:p>
              <a:pPr algn="just"/>
              <a:r>
                <a:rPr lang="en-US" dirty="0" smtClean="0"/>
                <a:t>dealing with incoming demos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/>
                <a:t>Only minority of the </a:t>
              </a:r>
            </a:p>
            <a:p>
              <a:pPr algn="just"/>
              <a:r>
                <a:rPr lang="en-US" dirty="0" smtClean="0"/>
                <a:t>demos are actually </a:t>
              </a:r>
            </a:p>
            <a:p>
              <a:pPr algn="just"/>
              <a:r>
                <a:rPr lang="en-US" dirty="0" smtClean="0"/>
                <a:t>matching the interests</a:t>
              </a:r>
            </a:p>
            <a:p>
              <a:pPr algn="just"/>
              <a:r>
                <a:rPr lang="en-US" dirty="0" smtClean="0"/>
                <a:t> of record labels</a:t>
              </a:r>
              <a:endParaRPr lang="en-US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1371600"/>
          <a:ext cx="8991600" cy="3581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685800"/>
          </a:xfrm>
        </p:spPr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6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524000" y="5257800"/>
            <a:ext cx="4267200" cy="533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Demos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i-FI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stored</a:t>
            </a:r>
            <a:r>
              <a:rPr kumimoji="0" lang="fi-FI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i-FI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database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4724400"/>
            <a:ext cx="4399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i-FI" sz="2000" dirty="0" smtClean="0"/>
              <a:t>No </a:t>
            </a:r>
            <a:r>
              <a:rPr lang="fi-FI" sz="2000" dirty="0" err="1" smtClean="0"/>
              <a:t>more</a:t>
            </a:r>
            <a:r>
              <a:rPr lang="fi-FI" sz="2000" dirty="0" smtClean="0"/>
              <a:t> </a:t>
            </a:r>
            <a:r>
              <a:rPr lang="fi-FI" sz="2000" b="1" dirty="0" err="1" smtClean="0"/>
              <a:t>unmatched</a:t>
            </a:r>
            <a:r>
              <a:rPr lang="fi-FI" sz="2000" b="1" dirty="0" smtClean="0"/>
              <a:t> </a:t>
            </a:r>
            <a:r>
              <a:rPr lang="fi-FI" sz="2000" dirty="0" err="1" smtClean="0"/>
              <a:t>demos</a:t>
            </a:r>
            <a:r>
              <a:rPr lang="fi-FI" sz="2000" dirty="0" smtClean="0"/>
              <a:t> </a:t>
            </a:r>
            <a:r>
              <a:rPr lang="fi-FI" sz="2000" dirty="0" err="1" smtClean="0"/>
              <a:t>are</a:t>
            </a:r>
            <a:r>
              <a:rPr lang="fi-FI" sz="2000" dirty="0" smtClean="0"/>
              <a:t> </a:t>
            </a:r>
            <a:r>
              <a:rPr lang="fi-FI" sz="2000" dirty="0" err="1" smtClean="0"/>
              <a:t>coming</a:t>
            </a:r>
            <a:r>
              <a:rPr lang="fi-FI" sz="2000" dirty="0" smtClean="0"/>
              <a:t>.</a:t>
            </a:r>
          </a:p>
          <a:p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5867400"/>
            <a:ext cx="4878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i-FI" sz="2000" dirty="0" err="1" smtClean="0"/>
              <a:t>Increase</a:t>
            </a:r>
            <a:r>
              <a:rPr lang="fi-FI" sz="2000" dirty="0" smtClean="0"/>
              <a:t> the </a:t>
            </a:r>
            <a:r>
              <a:rPr lang="fi-FI" sz="2000" b="1" dirty="0" err="1" smtClean="0"/>
              <a:t>value</a:t>
            </a:r>
            <a:r>
              <a:rPr lang="fi-FI" sz="2000" b="1" dirty="0" smtClean="0"/>
              <a:t> </a:t>
            </a:r>
            <a:r>
              <a:rPr lang="fi-FI" sz="2000" dirty="0" smtClean="0"/>
              <a:t>for </a:t>
            </a:r>
            <a:r>
              <a:rPr lang="fi-FI" sz="2000" dirty="0" err="1" smtClean="0"/>
              <a:t>both</a:t>
            </a:r>
            <a:r>
              <a:rPr lang="fi-FI" sz="2000" dirty="0" smtClean="0"/>
              <a:t> </a:t>
            </a:r>
            <a:r>
              <a:rPr lang="fi-FI" sz="2000" b="1" dirty="0" err="1" smtClean="0"/>
              <a:t>bands</a:t>
            </a:r>
            <a:r>
              <a:rPr lang="fi-FI" sz="2000" b="1" dirty="0" smtClean="0"/>
              <a:t> </a:t>
            </a:r>
            <a:r>
              <a:rPr lang="fi-FI" sz="2000" dirty="0" smtClean="0"/>
              <a:t>and </a:t>
            </a:r>
            <a:r>
              <a:rPr lang="fi-FI" sz="2000" b="1" dirty="0" err="1" smtClean="0"/>
              <a:t>Lables</a:t>
            </a:r>
            <a:endParaRPr lang="fi-FI" sz="2000" b="1" dirty="0" smtClean="0"/>
          </a:p>
          <a:p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8153400" cy="1981200"/>
          </a:xfrm>
          <a:ln w="635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</a:t>
            </a:r>
            <a:r>
              <a:rPr lang="en-US" dirty="0" smtClean="0"/>
              <a:t> </a:t>
            </a:r>
            <a:r>
              <a:rPr lang="en-US" b="1" dirty="0" smtClean="0"/>
              <a:t>8 000 </a:t>
            </a:r>
            <a:r>
              <a:rPr lang="en-US" dirty="0" smtClean="0"/>
              <a:t>record Labels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57200" y="1752600"/>
            <a:ext cx="5519460" cy="156966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Near-term  ( 1 year ) </a:t>
            </a:r>
            <a:r>
              <a:rPr lang="en-US" sz="3200" dirty="0" err="1" smtClean="0">
                <a:sym typeface="Wingdings"/>
              </a:rPr>
              <a:t></a:t>
            </a:r>
            <a:r>
              <a:rPr lang="en-US" sz="3200" dirty="0" smtClean="0">
                <a:sym typeface="Wingdings"/>
              </a:rPr>
              <a:t> Finland</a:t>
            </a:r>
          </a:p>
          <a:p>
            <a:pPr>
              <a:buFont typeface="Arial"/>
              <a:buChar char="•"/>
            </a:pPr>
            <a:r>
              <a:rPr lang="fi-FI" sz="3200" b="1" dirty="0" smtClean="0">
                <a:sym typeface="Wingdings"/>
              </a:rPr>
              <a:t>200 </a:t>
            </a:r>
            <a:r>
              <a:rPr lang="fi-FI" sz="3200" dirty="0" err="1" smtClean="0">
                <a:sym typeface="Wingdings"/>
              </a:rPr>
              <a:t>record</a:t>
            </a:r>
            <a:r>
              <a:rPr lang="fi-FI" sz="3200" dirty="0" smtClean="0">
                <a:sym typeface="Wingdings"/>
              </a:rPr>
              <a:t> </a:t>
            </a:r>
            <a:r>
              <a:rPr lang="fi-FI" sz="3200" smtClean="0">
                <a:sym typeface="Wingdings"/>
              </a:rPr>
              <a:t>Labels</a:t>
            </a:r>
          </a:p>
          <a:p>
            <a:pPr>
              <a:buFont typeface="Arial"/>
              <a:buChar char="•"/>
            </a:pPr>
            <a:endParaRPr lang="fr-FR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b="1" dirty="0" smtClean="0"/>
              <a:t>No</a:t>
            </a:r>
            <a:r>
              <a:rPr lang="fi-FI" sz="3200" b="1" dirty="0" smtClean="0"/>
              <a:t> </a:t>
            </a:r>
            <a:r>
              <a:rPr lang="fi-FI" sz="3200" dirty="0" err="1" smtClean="0"/>
              <a:t>comparable</a:t>
            </a:r>
            <a:r>
              <a:rPr lang="fi-FI" sz="3200" dirty="0" smtClean="0"/>
              <a:t> </a:t>
            </a:r>
            <a:r>
              <a:rPr lang="fi-FI" sz="3200" dirty="0" err="1" smtClean="0"/>
              <a:t>c</a:t>
            </a:r>
            <a:r>
              <a:rPr lang="fi-FI" sz="3200" dirty="0" err="1" smtClean="0"/>
              <a:t>ompetitors</a:t>
            </a:r>
            <a:endParaRPr lang="en-US" sz="3200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r>
              <a:rPr lang="fi-FI" dirty="0" smtClean="0"/>
              <a:t>Estimated Profit </a:t>
            </a:r>
            <a:r>
              <a:rPr lang="fi-FI" b="1" dirty="0" smtClean="0"/>
              <a:t>After four years </a:t>
            </a:r>
            <a:r>
              <a:rPr lang="fi-FI" dirty="0" smtClean="0">
                <a:sym typeface="Wingdings" pitchFamily="2" charset="2"/>
              </a:rPr>
              <a:t></a:t>
            </a:r>
            <a:r>
              <a:rPr lang="fi-FI" b="1" dirty="0" smtClean="0">
                <a:sym typeface="Wingdings" pitchFamily="2" charset="2"/>
              </a:rPr>
              <a:t>860,000€</a:t>
            </a:r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i-FI" dirty="0" smtClean="0"/>
              <a:t>Company current value = </a:t>
            </a:r>
            <a:r>
              <a:rPr lang="fi-FI" b="1" dirty="0" smtClean="0"/>
              <a:t>400,000€</a:t>
            </a:r>
          </a:p>
          <a:p>
            <a:r>
              <a:rPr lang="fi-FI" dirty="0" smtClean="0"/>
              <a:t>Ready to sell </a:t>
            </a:r>
            <a:r>
              <a:rPr lang="fi-FI" b="1" dirty="0" smtClean="0"/>
              <a:t>10%</a:t>
            </a:r>
          </a:p>
          <a:p>
            <a:endParaRPr lang="fi-FI" dirty="0" smtClean="0"/>
          </a:p>
          <a:p>
            <a:r>
              <a:rPr lang="fi-FI" b="1" dirty="0" err="1" smtClean="0"/>
              <a:t>Doubling</a:t>
            </a:r>
            <a:r>
              <a:rPr lang="fi-FI" b="1" dirty="0" smtClean="0"/>
              <a:t> </a:t>
            </a:r>
            <a:r>
              <a:rPr lang="fi-FI" b="1" dirty="0" err="1" smtClean="0"/>
              <a:t>your</a:t>
            </a:r>
            <a:r>
              <a:rPr lang="fi-FI" b="1" dirty="0" smtClean="0"/>
              <a:t> </a:t>
            </a:r>
            <a:r>
              <a:rPr lang="fi-FI" b="1" dirty="0" err="1" smtClean="0"/>
              <a:t>investment</a:t>
            </a:r>
            <a:r>
              <a:rPr lang="fi-FI" b="1" dirty="0" smtClean="0"/>
              <a:t> </a:t>
            </a:r>
            <a:r>
              <a:rPr lang="fi-FI" dirty="0" smtClean="0"/>
              <a:t>in </a:t>
            </a:r>
            <a:r>
              <a:rPr lang="fi-FI" b="1" dirty="0" err="1" smtClean="0"/>
              <a:t>four</a:t>
            </a:r>
            <a:r>
              <a:rPr lang="fi-FI" b="1" dirty="0" smtClean="0"/>
              <a:t> years</a:t>
            </a:r>
            <a:endParaRPr lang="fi-FI" b="1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</a:t>
            </a:r>
            <a:r>
              <a:rPr lang="fi-FI" sz="2800" dirty="0" err="1" smtClean="0"/>
              <a:t>Medias</a:t>
            </a:r>
            <a:endParaRPr lang="fi-FI" sz="2800" dirty="0" smtClean="0"/>
          </a:p>
          <a:p>
            <a:pPr lvl="2"/>
            <a:r>
              <a:rPr lang="fi-FI" sz="2800" dirty="0" smtClean="0"/>
              <a:t>Record Label company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Band</a:t>
            </a:r>
            <a:r>
              <a:rPr lang="fi-FI" sz="2800" dirty="0" smtClean="0"/>
              <a:t>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Concerts</a:t>
            </a:r>
            <a:endParaRPr lang="en-US" sz="2800" dirty="0" smtClean="0"/>
          </a:p>
          <a:p>
            <a:pPr lvl="2">
              <a:buNone/>
            </a:pPr>
            <a:endParaRPr lang="fi-FI" sz="2800" dirty="0"/>
          </a:p>
          <a:p>
            <a:pPr lvl="2">
              <a:buNone/>
            </a:pPr>
            <a:endParaRPr lang="fi-FI" sz="2800" dirty="0" smtClean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GB" b="1" dirty="0" smtClean="0"/>
              <a:t>Demo</a:t>
            </a:r>
            <a:endParaRPr lang="en-GB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227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LoudDemo  Sales pitch</vt:lpstr>
      <vt:lpstr>Customer Problem</vt:lpstr>
      <vt:lpstr>Our Solution</vt:lpstr>
      <vt:lpstr>Market</vt:lpstr>
      <vt:lpstr>Competitor</vt:lpstr>
      <vt:lpstr>Pricing</vt:lpstr>
      <vt:lpstr>Investement Opportunity</vt:lpstr>
      <vt:lpstr>Future Plan</vt:lpstr>
      <vt:lpstr>Demo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Remy Treppoz</cp:lastModifiedBy>
  <cp:revision>17</cp:revision>
  <dcterms:created xsi:type="dcterms:W3CDTF">2010-11-18T11:05:48Z</dcterms:created>
  <dcterms:modified xsi:type="dcterms:W3CDTF">2010-11-18T11:21:08Z</dcterms:modified>
</cp:coreProperties>
</file>