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3E1EF1-31BC-4CDB-BB83-E7232146D4ED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7E27F093-EF98-47D2-B430-EE524EA6C6B8}">
      <dgm:prSet phldrT="[Text]"/>
      <dgm:spPr/>
      <dgm:t>
        <a:bodyPr/>
        <a:lstStyle/>
        <a:p>
          <a:r>
            <a:rPr lang="fi-FI" dirty="0" smtClean="0"/>
            <a:t>Band</a:t>
          </a:r>
          <a:endParaRPr lang="en-US" dirty="0"/>
        </a:p>
      </dgm:t>
    </dgm:pt>
    <dgm:pt modelId="{23F9ACE0-918C-4EAD-AB4C-A6BF0702995E}" type="parTrans" cxnId="{193EE5AE-C9B7-4B53-8A48-CB5DD8ACA8C2}">
      <dgm:prSet/>
      <dgm:spPr/>
      <dgm:t>
        <a:bodyPr/>
        <a:lstStyle/>
        <a:p>
          <a:endParaRPr lang="en-US"/>
        </a:p>
      </dgm:t>
    </dgm:pt>
    <dgm:pt modelId="{1ACC9889-A84C-40B9-BB85-1E55DA7E2505}" type="sibTrans" cxnId="{193EE5AE-C9B7-4B53-8A48-CB5DD8ACA8C2}">
      <dgm:prSet/>
      <dgm:spPr/>
      <dgm:t>
        <a:bodyPr/>
        <a:lstStyle/>
        <a:p>
          <a:endParaRPr lang="en-US"/>
        </a:p>
      </dgm:t>
    </dgm:pt>
    <dgm:pt modelId="{13806B2F-3AC6-4D1A-97F4-2CB2DF0167D7}">
      <dgm:prSet phldrT="[Text]"/>
      <dgm:spPr/>
      <dgm:t>
        <a:bodyPr/>
        <a:lstStyle/>
        <a:p>
          <a:r>
            <a:rPr lang="fi-FI" dirty="0" smtClean="0"/>
            <a:t>SendDemo</a:t>
          </a:r>
          <a:endParaRPr lang="en-US" dirty="0"/>
        </a:p>
      </dgm:t>
    </dgm:pt>
    <dgm:pt modelId="{44005F84-85FD-47B9-A4D9-FBD426ABFF38}" type="parTrans" cxnId="{A33EB66C-7A1A-43C7-9039-99AEC43C8560}">
      <dgm:prSet/>
      <dgm:spPr/>
      <dgm:t>
        <a:bodyPr/>
        <a:lstStyle/>
        <a:p>
          <a:endParaRPr lang="en-US"/>
        </a:p>
      </dgm:t>
    </dgm:pt>
    <dgm:pt modelId="{27DDF62B-8819-4BDC-BDE8-40C7F2624D0E}" type="sibTrans" cxnId="{A33EB66C-7A1A-43C7-9039-99AEC43C8560}">
      <dgm:prSet/>
      <dgm:spPr/>
      <dgm:t>
        <a:bodyPr/>
        <a:lstStyle/>
        <a:p>
          <a:endParaRPr lang="en-US"/>
        </a:p>
      </dgm:t>
    </dgm:pt>
    <dgm:pt modelId="{623AFC1A-C150-4CCA-8A2C-8677D63D699D}">
      <dgm:prSet phldrT="[Text]"/>
      <dgm:spPr/>
      <dgm:t>
        <a:bodyPr/>
        <a:lstStyle/>
        <a:p>
          <a:r>
            <a:rPr lang="fi-FI" dirty="0" smtClean="0"/>
            <a:t>Database</a:t>
          </a:r>
          <a:endParaRPr lang="en-US" dirty="0"/>
        </a:p>
      </dgm:t>
    </dgm:pt>
    <dgm:pt modelId="{66AF6ACD-C4E3-4520-A2BF-BAC19AFF6C2A}" type="parTrans" cxnId="{DA26F44B-A09C-4542-AAC4-C2766ED3A209}">
      <dgm:prSet/>
      <dgm:spPr/>
      <dgm:t>
        <a:bodyPr/>
        <a:lstStyle/>
        <a:p>
          <a:endParaRPr lang="en-US"/>
        </a:p>
      </dgm:t>
    </dgm:pt>
    <dgm:pt modelId="{011CAE32-7141-4784-B8AB-EFAC91A7F3BB}" type="sibTrans" cxnId="{DA26F44B-A09C-4542-AAC4-C2766ED3A209}">
      <dgm:prSet/>
      <dgm:spPr/>
      <dgm:t>
        <a:bodyPr/>
        <a:lstStyle/>
        <a:p>
          <a:endParaRPr lang="en-US"/>
        </a:p>
      </dgm:t>
    </dgm:pt>
    <dgm:pt modelId="{909885FD-1CB5-44CF-B436-DE91506B59DE}">
      <dgm:prSet phldrT="[Text]"/>
      <dgm:spPr/>
      <dgm:t>
        <a:bodyPr/>
        <a:lstStyle/>
        <a:p>
          <a:r>
            <a:rPr lang="fi-FI" dirty="0" smtClean="0"/>
            <a:t>Receive demo</a:t>
          </a:r>
          <a:endParaRPr lang="en-US" dirty="0"/>
        </a:p>
      </dgm:t>
    </dgm:pt>
    <dgm:pt modelId="{E01E1EE6-C47E-4F0E-8D31-F47DFA7C95BB}" type="parTrans" cxnId="{21220D9A-B293-435C-BE2A-F2C43FD790EF}">
      <dgm:prSet/>
      <dgm:spPr/>
      <dgm:t>
        <a:bodyPr/>
        <a:lstStyle/>
        <a:p>
          <a:endParaRPr lang="en-US"/>
        </a:p>
      </dgm:t>
    </dgm:pt>
    <dgm:pt modelId="{252069C7-552B-4663-8E2C-05C08BD1E44C}" type="sibTrans" cxnId="{21220D9A-B293-435C-BE2A-F2C43FD790EF}">
      <dgm:prSet/>
      <dgm:spPr/>
      <dgm:t>
        <a:bodyPr/>
        <a:lstStyle/>
        <a:p>
          <a:endParaRPr lang="en-US"/>
        </a:p>
      </dgm:t>
    </dgm:pt>
    <dgm:pt modelId="{52222EED-4D22-48DA-AEE9-BE1B9CE329F5}">
      <dgm:prSet phldrT="[Text]"/>
      <dgm:spPr/>
      <dgm:t>
        <a:bodyPr/>
        <a:lstStyle/>
        <a:p>
          <a:r>
            <a:rPr lang="fi-FI" dirty="0" err="1" smtClean="0"/>
            <a:t>Record</a:t>
          </a:r>
          <a:r>
            <a:rPr lang="fi-FI" dirty="0" smtClean="0"/>
            <a:t> </a:t>
          </a:r>
          <a:r>
            <a:rPr lang="fi-FI" dirty="0" err="1" smtClean="0"/>
            <a:t>label</a:t>
          </a:r>
          <a:endParaRPr lang="en-US" dirty="0"/>
        </a:p>
      </dgm:t>
    </dgm:pt>
    <dgm:pt modelId="{9435D8A9-B55D-4F6C-A0E1-037EDCC3E980}" type="parTrans" cxnId="{9B0C9CCD-8C91-48B2-AFCA-B49769DF2108}">
      <dgm:prSet/>
      <dgm:spPr/>
      <dgm:t>
        <a:bodyPr/>
        <a:lstStyle/>
        <a:p>
          <a:endParaRPr lang="en-US"/>
        </a:p>
      </dgm:t>
    </dgm:pt>
    <dgm:pt modelId="{3F19FDF6-9C04-43DC-A97A-2CB130E0A51A}" type="sibTrans" cxnId="{9B0C9CCD-8C91-48B2-AFCA-B49769DF2108}">
      <dgm:prSet/>
      <dgm:spPr/>
      <dgm:t>
        <a:bodyPr/>
        <a:lstStyle/>
        <a:p>
          <a:endParaRPr lang="en-US"/>
        </a:p>
      </dgm:t>
    </dgm:pt>
    <dgm:pt modelId="{4AB317A8-BEDD-44B7-9691-95D03A495B83}" type="pres">
      <dgm:prSet presAssocID="{283E1EF1-31BC-4CDB-BB83-E7232146D4ED}" presName="CompostProcess" presStyleCnt="0">
        <dgm:presLayoutVars>
          <dgm:dir/>
          <dgm:resizeHandles val="exact"/>
        </dgm:presLayoutVars>
      </dgm:prSet>
      <dgm:spPr/>
    </dgm:pt>
    <dgm:pt modelId="{F2798DE9-54FB-48AF-9707-401ADA3D4951}" type="pres">
      <dgm:prSet presAssocID="{283E1EF1-31BC-4CDB-BB83-E7232146D4ED}" presName="arrow" presStyleLbl="bgShp" presStyleIdx="0" presStyleCnt="1"/>
      <dgm:spPr/>
    </dgm:pt>
    <dgm:pt modelId="{4FC254AC-EB15-4C6D-8A6F-7A17BD971B12}" type="pres">
      <dgm:prSet presAssocID="{283E1EF1-31BC-4CDB-BB83-E7232146D4ED}" presName="linearProcess" presStyleCnt="0"/>
      <dgm:spPr/>
    </dgm:pt>
    <dgm:pt modelId="{19196D2A-54DB-4B9A-B7E3-F5AE9F110F93}" type="pres">
      <dgm:prSet presAssocID="{7E27F093-EF98-47D2-B430-EE524EA6C6B8}" presName="text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E13CD5-3EAD-48AE-BD21-1BD7CB72A74F}" type="pres">
      <dgm:prSet presAssocID="{1ACC9889-A84C-40B9-BB85-1E55DA7E2505}" presName="sibTrans" presStyleCnt="0"/>
      <dgm:spPr/>
    </dgm:pt>
    <dgm:pt modelId="{670564DA-CFF8-4220-BE1C-851061ABA811}" type="pres">
      <dgm:prSet presAssocID="{13806B2F-3AC6-4D1A-97F4-2CB2DF0167D7}" presName="textNode" presStyleLbl="node1" presStyleIdx="1" presStyleCnt="5" custLinFactNeighborX="-467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60B5EB8-672E-4432-AB1B-D7CC46D13265}" type="pres">
      <dgm:prSet presAssocID="{27DDF62B-8819-4BDC-BDE8-40C7F2624D0E}" presName="sibTrans" presStyleCnt="0"/>
      <dgm:spPr/>
    </dgm:pt>
    <dgm:pt modelId="{9326C699-BCF7-4963-8F39-2D58138C4651}" type="pres">
      <dgm:prSet presAssocID="{623AFC1A-C150-4CCA-8A2C-8677D63D699D}" presName="text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BA702-BCBB-4B71-B82F-D0DFED9EF5D6}" type="pres">
      <dgm:prSet presAssocID="{011CAE32-7141-4784-B8AB-EFAC91A7F3BB}" presName="sibTrans" presStyleCnt="0"/>
      <dgm:spPr/>
    </dgm:pt>
    <dgm:pt modelId="{9AADC21F-793F-4459-AD12-9504439BF8A4}" type="pres">
      <dgm:prSet presAssocID="{909885FD-1CB5-44CF-B436-DE91506B59DE}" presName="text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56CB8D-5DBD-4040-9F51-D5B2CFDEA0E9}" type="pres">
      <dgm:prSet presAssocID="{252069C7-552B-4663-8E2C-05C08BD1E44C}" presName="sibTrans" presStyleCnt="0"/>
      <dgm:spPr/>
    </dgm:pt>
    <dgm:pt modelId="{8BEBFAB5-738F-4859-942B-1579264AA45C}" type="pres">
      <dgm:prSet presAssocID="{52222EED-4D22-48DA-AEE9-BE1B9CE329F5}" presName="text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3EE5AE-C9B7-4B53-8A48-CB5DD8ACA8C2}" srcId="{283E1EF1-31BC-4CDB-BB83-E7232146D4ED}" destId="{7E27F093-EF98-47D2-B430-EE524EA6C6B8}" srcOrd="0" destOrd="0" parTransId="{23F9ACE0-918C-4EAD-AB4C-A6BF0702995E}" sibTransId="{1ACC9889-A84C-40B9-BB85-1E55DA7E2505}"/>
    <dgm:cxn modelId="{A33EB66C-7A1A-43C7-9039-99AEC43C8560}" srcId="{283E1EF1-31BC-4CDB-BB83-E7232146D4ED}" destId="{13806B2F-3AC6-4D1A-97F4-2CB2DF0167D7}" srcOrd="1" destOrd="0" parTransId="{44005F84-85FD-47B9-A4D9-FBD426ABFF38}" sibTransId="{27DDF62B-8819-4BDC-BDE8-40C7F2624D0E}"/>
    <dgm:cxn modelId="{1361D9C3-9589-43C7-BE9A-71D17AA57C8A}" type="presOf" srcId="{7E27F093-EF98-47D2-B430-EE524EA6C6B8}" destId="{19196D2A-54DB-4B9A-B7E3-F5AE9F110F93}" srcOrd="0" destOrd="0" presId="urn:microsoft.com/office/officeart/2005/8/layout/hProcess9"/>
    <dgm:cxn modelId="{203DE4FA-BAEE-4C12-B11C-D57DB8007DAC}" type="presOf" srcId="{623AFC1A-C150-4CCA-8A2C-8677D63D699D}" destId="{9326C699-BCF7-4963-8F39-2D58138C4651}" srcOrd="0" destOrd="0" presId="urn:microsoft.com/office/officeart/2005/8/layout/hProcess9"/>
    <dgm:cxn modelId="{B5D8E1A2-4A71-4F14-8C5C-0F66D063DEE6}" type="presOf" srcId="{52222EED-4D22-48DA-AEE9-BE1B9CE329F5}" destId="{8BEBFAB5-738F-4859-942B-1579264AA45C}" srcOrd="0" destOrd="0" presId="urn:microsoft.com/office/officeart/2005/8/layout/hProcess9"/>
    <dgm:cxn modelId="{9A271B42-8F0D-44CE-9134-AFBB38A2947F}" type="presOf" srcId="{13806B2F-3AC6-4D1A-97F4-2CB2DF0167D7}" destId="{670564DA-CFF8-4220-BE1C-851061ABA811}" srcOrd="0" destOrd="0" presId="urn:microsoft.com/office/officeart/2005/8/layout/hProcess9"/>
    <dgm:cxn modelId="{21220D9A-B293-435C-BE2A-F2C43FD790EF}" srcId="{283E1EF1-31BC-4CDB-BB83-E7232146D4ED}" destId="{909885FD-1CB5-44CF-B436-DE91506B59DE}" srcOrd="3" destOrd="0" parTransId="{E01E1EE6-C47E-4F0E-8D31-F47DFA7C95BB}" sibTransId="{252069C7-552B-4663-8E2C-05C08BD1E44C}"/>
    <dgm:cxn modelId="{9C0D3C21-20D6-4944-83B2-BF8DE45290BC}" type="presOf" srcId="{909885FD-1CB5-44CF-B436-DE91506B59DE}" destId="{9AADC21F-793F-4459-AD12-9504439BF8A4}" srcOrd="0" destOrd="0" presId="urn:microsoft.com/office/officeart/2005/8/layout/hProcess9"/>
    <dgm:cxn modelId="{DA26F44B-A09C-4542-AAC4-C2766ED3A209}" srcId="{283E1EF1-31BC-4CDB-BB83-E7232146D4ED}" destId="{623AFC1A-C150-4CCA-8A2C-8677D63D699D}" srcOrd="2" destOrd="0" parTransId="{66AF6ACD-C4E3-4520-A2BF-BAC19AFF6C2A}" sibTransId="{011CAE32-7141-4784-B8AB-EFAC91A7F3BB}"/>
    <dgm:cxn modelId="{DFEF2374-8134-49A5-A3CB-74AB00C98231}" type="presOf" srcId="{283E1EF1-31BC-4CDB-BB83-E7232146D4ED}" destId="{4AB317A8-BEDD-44B7-9691-95D03A495B83}" srcOrd="0" destOrd="0" presId="urn:microsoft.com/office/officeart/2005/8/layout/hProcess9"/>
    <dgm:cxn modelId="{9B0C9CCD-8C91-48B2-AFCA-B49769DF2108}" srcId="{283E1EF1-31BC-4CDB-BB83-E7232146D4ED}" destId="{52222EED-4D22-48DA-AEE9-BE1B9CE329F5}" srcOrd="4" destOrd="0" parTransId="{9435D8A9-B55D-4F6C-A0E1-037EDCC3E980}" sibTransId="{3F19FDF6-9C04-43DC-A97A-2CB130E0A51A}"/>
    <dgm:cxn modelId="{C42E7090-ECF4-438D-B17F-6BB8869D97BE}" type="presParOf" srcId="{4AB317A8-BEDD-44B7-9691-95D03A495B83}" destId="{F2798DE9-54FB-48AF-9707-401ADA3D4951}" srcOrd="0" destOrd="0" presId="urn:microsoft.com/office/officeart/2005/8/layout/hProcess9"/>
    <dgm:cxn modelId="{C4A0EE3B-B089-4027-BE3A-C1464F5FD47F}" type="presParOf" srcId="{4AB317A8-BEDD-44B7-9691-95D03A495B83}" destId="{4FC254AC-EB15-4C6D-8A6F-7A17BD971B12}" srcOrd="1" destOrd="0" presId="urn:microsoft.com/office/officeart/2005/8/layout/hProcess9"/>
    <dgm:cxn modelId="{D1BF86DB-FB59-4CD8-9328-3A6D94ACAE9B}" type="presParOf" srcId="{4FC254AC-EB15-4C6D-8A6F-7A17BD971B12}" destId="{19196D2A-54DB-4B9A-B7E3-F5AE9F110F93}" srcOrd="0" destOrd="0" presId="urn:microsoft.com/office/officeart/2005/8/layout/hProcess9"/>
    <dgm:cxn modelId="{2778111D-8E3F-4CC9-AAA3-BDB4E8ED7152}" type="presParOf" srcId="{4FC254AC-EB15-4C6D-8A6F-7A17BD971B12}" destId="{E3E13CD5-3EAD-48AE-BD21-1BD7CB72A74F}" srcOrd="1" destOrd="0" presId="urn:microsoft.com/office/officeart/2005/8/layout/hProcess9"/>
    <dgm:cxn modelId="{31502365-39F1-4B3C-ACF6-F9AF078FA48E}" type="presParOf" srcId="{4FC254AC-EB15-4C6D-8A6F-7A17BD971B12}" destId="{670564DA-CFF8-4220-BE1C-851061ABA811}" srcOrd="2" destOrd="0" presId="urn:microsoft.com/office/officeart/2005/8/layout/hProcess9"/>
    <dgm:cxn modelId="{DF6326E6-8323-425A-AAD2-D85E24DB0958}" type="presParOf" srcId="{4FC254AC-EB15-4C6D-8A6F-7A17BD971B12}" destId="{E60B5EB8-672E-4432-AB1B-D7CC46D13265}" srcOrd="3" destOrd="0" presId="urn:microsoft.com/office/officeart/2005/8/layout/hProcess9"/>
    <dgm:cxn modelId="{EC25F219-ACA5-4EFE-B8B9-865279A75D73}" type="presParOf" srcId="{4FC254AC-EB15-4C6D-8A6F-7A17BD971B12}" destId="{9326C699-BCF7-4963-8F39-2D58138C4651}" srcOrd="4" destOrd="0" presId="urn:microsoft.com/office/officeart/2005/8/layout/hProcess9"/>
    <dgm:cxn modelId="{C998FEC0-2C4C-4B45-8B0E-9234E51471D7}" type="presParOf" srcId="{4FC254AC-EB15-4C6D-8A6F-7A17BD971B12}" destId="{48FBA702-BCBB-4B71-B82F-D0DFED9EF5D6}" srcOrd="5" destOrd="0" presId="urn:microsoft.com/office/officeart/2005/8/layout/hProcess9"/>
    <dgm:cxn modelId="{4E727075-C23B-44CE-A900-2276196B0FC3}" type="presParOf" srcId="{4FC254AC-EB15-4C6D-8A6F-7A17BD971B12}" destId="{9AADC21F-793F-4459-AD12-9504439BF8A4}" srcOrd="6" destOrd="0" presId="urn:microsoft.com/office/officeart/2005/8/layout/hProcess9"/>
    <dgm:cxn modelId="{D4DC2314-438B-4649-8CA2-698C30437A88}" type="presParOf" srcId="{4FC254AC-EB15-4C6D-8A6F-7A17BD971B12}" destId="{C556CB8D-5DBD-4040-9F51-D5B2CFDEA0E9}" srcOrd="7" destOrd="0" presId="urn:microsoft.com/office/officeart/2005/8/layout/hProcess9"/>
    <dgm:cxn modelId="{3A258038-C166-45D0-B7CF-06D1A2E1BBE9}" type="presParOf" srcId="{4FC254AC-EB15-4C6D-8A6F-7A17BD971B12}" destId="{8BEBFAB5-738F-4859-942B-1579264AA45C}" srcOrd="8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2798DE9-54FB-48AF-9707-401ADA3D4951}">
      <dsp:nvSpPr>
        <dsp:cNvPr id="0" name=""/>
        <dsp:cNvSpPr/>
      </dsp:nvSpPr>
      <dsp:spPr>
        <a:xfrm>
          <a:off x="674369" y="0"/>
          <a:ext cx="7642860" cy="35814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196D2A-54DB-4B9A-B7E3-F5AE9F110F93}">
      <dsp:nvSpPr>
        <dsp:cNvPr id="0" name=""/>
        <dsp:cNvSpPr/>
      </dsp:nvSpPr>
      <dsp:spPr>
        <a:xfrm>
          <a:off x="415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Band</a:t>
          </a:r>
          <a:endParaRPr lang="en-US" sz="2300" kern="1200" dirty="0"/>
        </a:p>
      </dsp:txBody>
      <dsp:txXfrm>
        <a:off x="4157" y="1074420"/>
        <a:ext cx="1676007" cy="1432560"/>
      </dsp:txXfrm>
    </dsp:sp>
    <dsp:sp modelId="{670564DA-CFF8-4220-BE1C-851061ABA811}">
      <dsp:nvSpPr>
        <dsp:cNvPr id="0" name=""/>
        <dsp:cNvSpPr/>
      </dsp:nvSpPr>
      <dsp:spPr>
        <a:xfrm>
          <a:off x="1760547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SendDemo</a:t>
          </a:r>
          <a:endParaRPr lang="en-US" sz="2300" kern="1200" dirty="0"/>
        </a:p>
      </dsp:txBody>
      <dsp:txXfrm>
        <a:off x="1760547" y="1074420"/>
        <a:ext cx="1676007" cy="1432560"/>
      </dsp:txXfrm>
    </dsp:sp>
    <dsp:sp modelId="{9326C699-BCF7-4963-8F39-2D58138C4651}">
      <dsp:nvSpPr>
        <dsp:cNvPr id="0" name=""/>
        <dsp:cNvSpPr/>
      </dsp:nvSpPr>
      <dsp:spPr>
        <a:xfrm>
          <a:off x="3657796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Database</a:t>
          </a:r>
          <a:endParaRPr lang="en-US" sz="2300" kern="1200" dirty="0"/>
        </a:p>
      </dsp:txBody>
      <dsp:txXfrm>
        <a:off x="3657796" y="1074420"/>
        <a:ext cx="1676007" cy="1432560"/>
      </dsp:txXfrm>
    </dsp:sp>
    <dsp:sp modelId="{9AADC21F-793F-4459-AD12-9504439BF8A4}">
      <dsp:nvSpPr>
        <dsp:cNvPr id="0" name=""/>
        <dsp:cNvSpPr/>
      </dsp:nvSpPr>
      <dsp:spPr>
        <a:xfrm>
          <a:off x="5484615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smtClean="0"/>
            <a:t>Receive demo</a:t>
          </a:r>
          <a:endParaRPr lang="en-US" sz="2300" kern="1200" dirty="0"/>
        </a:p>
      </dsp:txBody>
      <dsp:txXfrm>
        <a:off x="5484615" y="1074420"/>
        <a:ext cx="1676007" cy="1432560"/>
      </dsp:txXfrm>
    </dsp:sp>
    <dsp:sp modelId="{8BEBFAB5-738F-4859-942B-1579264AA45C}">
      <dsp:nvSpPr>
        <dsp:cNvPr id="0" name=""/>
        <dsp:cNvSpPr/>
      </dsp:nvSpPr>
      <dsp:spPr>
        <a:xfrm>
          <a:off x="7311434" y="1074420"/>
          <a:ext cx="1676007" cy="14325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2300" kern="1200" dirty="0" err="1" smtClean="0"/>
            <a:t>Record</a:t>
          </a:r>
          <a:r>
            <a:rPr lang="fi-FI" sz="2300" kern="1200" dirty="0" smtClean="0"/>
            <a:t> </a:t>
          </a:r>
          <a:r>
            <a:rPr lang="fi-FI" sz="2300" kern="1200" dirty="0" err="1" smtClean="0"/>
            <a:t>label</a:t>
          </a:r>
          <a:endParaRPr lang="en-US" sz="2300" kern="1200" dirty="0"/>
        </a:p>
      </dsp:txBody>
      <dsp:txXfrm>
        <a:off x="7311434" y="1074420"/>
        <a:ext cx="1676007" cy="14325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8EF01-FD07-46A1-9D17-D29E2B895487}" type="datetimeFigureOut">
              <a:rPr lang="en-US" smtClean="0"/>
              <a:pPr/>
              <a:t>11/18/2010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32E70A-9602-4A25-A42C-DDD0CB5A45E3}" type="slidenum">
              <a:rPr lang="en-US" smtClean="0"/>
              <a:pPr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52600"/>
            <a:ext cx="7772400" cy="2381251"/>
          </a:xfrm>
        </p:spPr>
        <p:txBody>
          <a:bodyPr>
            <a:normAutofit/>
          </a:bodyPr>
          <a:lstStyle/>
          <a:p>
            <a:r>
              <a:rPr lang="fi-FI" b="1" dirty="0" err="1" smtClean="0"/>
              <a:t>Loud</a:t>
            </a:r>
            <a:r>
              <a:rPr lang="fi-FI" dirty="0" err="1" smtClean="0"/>
              <a:t>Demo</a:t>
            </a:r>
            <a:r>
              <a:rPr lang="fi-FI" dirty="0" smtClean="0"/>
              <a:t/>
            </a:r>
            <a:br>
              <a:rPr lang="fi-FI" dirty="0" smtClean="0"/>
            </a:br>
            <a:r>
              <a:rPr lang="fi-FI" dirty="0" smtClean="0"/>
              <a:t/>
            </a:r>
            <a:br>
              <a:rPr lang="fi-FI" dirty="0" smtClean="0"/>
            </a:br>
            <a:r>
              <a:rPr lang="fi-FI" sz="2800" dirty="0" err="1" smtClean="0"/>
              <a:t>Sales</a:t>
            </a:r>
            <a:r>
              <a:rPr lang="fi-FI" sz="2800" dirty="0" smtClean="0"/>
              <a:t> </a:t>
            </a:r>
            <a:r>
              <a:rPr lang="fi-FI" sz="2800" dirty="0" err="1" smtClean="0"/>
              <a:t>pitch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18.11.2010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5257800"/>
            <a:ext cx="11750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Artem</a:t>
            </a:r>
            <a:endParaRPr lang="fr-FR" dirty="0" smtClean="0"/>
          </a:p>
          <a:p>
            <a:r>
              <a:rPr lang="fr-FR" dirty="0" smtClean="0"/>
              <a:t>   </a:t>
            </a:r>
            <a:r>
              <a:rPr lang="fr-FR" dirty="0" err="1" smtClean="0"/>
              <a:t>Mesfin</a:t>
            </a:r>
            <a:endParaRPr lang="fr-FR" dirty="0" smtClean="0"/>
          </a:p>
          <a:p>
            <a:r>
              <a:rPr lang="fr-FR" dirty="0" smtClean="0"/>
              <a:t>      </a:t>
            </a:r>
            <a:r>
              <a:rPr lang="fr-FR" dirty="0" err="1" smtClean="0"/>
              <a:t>Kalle</a:t>
            </a:r>
            <a:endParaRPr lang="fr-FR" dirty="0" smtClean="0"/>
          </a:p>
          <a:p>
            <a:r>
              <a:rPr lang="fr-FR" dirty="0" smtClean="0"/>
              <a:t>         Rémy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Customer Problem</a:t>
            </a:r>
            <a:endParaRPr lang="en-US" b="1" dirty="0"/>
          </a:p>
        </p:txBody>
      </p:sp>
      <p:pic>
        <p:nvPicPr>
          <p:cNvPr id="4" name="Picture 3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4"/>
          <p:cNvGrpSpPr/>
          <p:nvPr/>
        </p:nvGrpSpPr>
        <p:grpSpPr>
          <a:xfrm>
            <a:off x="1143000" y="2133600"/>
            <a:ext cx="7656287" cy="3333929"/>
            <a:chOff x="1143000" y="2133600"/>
            <a:chExt cx="7656287" cy="3333929"/>
          </a:xfrm>
        </p:grpSpPr>
        <p:sp>
          <p:nvSpPr>
            <p:cNvPr id="6" name="Rounded Rectangle 5"/>
            <p:cNvSpPr/>
            <p:nvPr/>
          </p:nvSpPr>
          <p:spPr>
            <a:xfrm>
              <a:off x="23622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Bands send Demo</a:t>
              </a:r>
              <a:endParaRPr lang="en-US" dirty="0"/>
            </a:p>
          </p:txBody>
        </p:sp>
        <p:sp>
          <p:nvSpPr>
            <p:cNvPr id="7" name="Notched Right Arrow 6"/>
            <p:cNvSpPr/>
            <p:nvPr/>
          </p:nvSpPr>
          <p:spPr>
            <a:xfrm>
              <a:off x="3886200" y="2133600"/>
              <a:ext cx="1066800" cy="533400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err="1" smtClean="0"/>
                <a:t>Cd’s</a:t>
              </a:r>
              <a:endParaRPr lang="en-US" dirty="0"/>
            </a:p>
          </p:txBody>
        </p:sp>
        <p:sp>
          <p:nvSpPr>
            <p:cNvPr id="8" name="Notched Right Arrow 7"/>
            <p:cNvSpPr/>
            <p:nvPr/>
          </p:nvSpPr>
          <p:spPr>
            <a:xfrm>
              <a:off x="3886200" y="31242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E-mail</a:t>
              </a:r>
              <a:endParaRPr lang="en-US" dirty="0"/>
            </a:p>
          </p:txBody>
        </p:sp>
        <p:sp>
          <p:nvSpPr>
            <p:cNvPr id="9" name="Notched Right Arrow 8"/>
            <p:cNvSpPr/>
            <p:nvPr/>
          </p:nvSpPr>
          <p:spPr>
            <a:xfrm>
              <a:off x="3886200" y="4191000"/>
              <a:ext cx="1066800" cy="484632"/>
            </a:xfrm>
            <a:prstGeom prst="notch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…</a:t>
              </a:r>
              <a:endParaRPr lang="en-US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86400" y="2743200"/>
              <a:ext cx="1295400" cy="121920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Record</a:t>
              </a:r>
            </a:p>
            <a:p>
              <a:pPr algn="ctr"/>
              <a:r>
                <a:rPr lang="en-US" dirty="0" smtClean="0"/>
                <a:t>Labels</a:t>
              </a:r>
              <a:endParaRPr 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67400" y="4267200"/>
              <a:ext cx="29318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en-US" dirty="0" smtClean="0"/>
                <a:t>Record labels use lot of time </a:t>
              </a:r>
            </a:p>
            <a:p>
              <a:pPr algn="just"/>
              <a:r>
                <a:rPr lang="en-US" dirty="0" smtClean="0"/>
                <a:t>dealing with incoming demos</a:t>
              </a:r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43000" y="4267200"/>
              <a:ext cx="2362200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dirty="0" smtClean="0"/>
                <a:t>Only minority of the </a:t>
              </a:r>
            </a:p>
            <a:p>
              <a:pPr algn="just"/>
              <a:r>
                <a:rPr lang="en-US" dirty="0" smtClean="0"/>
                <a:t>demos are actually </a:t>
              </a:r>
            </a:p>
            <a:p>
              <a:pPr algn="just"/>
              <a:r>
                <a:rPr lang="en-US" dirty="0" smtClean="0"/>
                <a:t>matching the interests</a:t>
              </a:r>
            </a:p>
            <a:p>
              <a:pPr algn="just"/>
              <a:r>
                <a:rPr lang="en-US" dirty="0" smtClean="0"/>
                <a:t> of record labels</a:t>
              </a:r>
              <a:endParaRPr lang="en-US" dirty="0"/>
            </a:p>
          </p:txBody>
        </p:sp>
      </p:grp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" name="TextBox 16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Our Solution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Create an Environment </a:t>
            </a:r>
            <a:r>
              <a:rPr lang="fi-FI" b="1" dirty="0" smtClean="0"/>
              <a:t>ALL</a:t>
            </a:r>
            <a:r>
              <a:rPr lang="fi-FI" dirty="0" smtClean="0"/>
              <a:t> in </a:t>
            </a:r>
            <a:r>
              <a:rPr lang="fi-FI" b="1" dirty="0" smtClean="0"/>
              <a:t>ONE.</a:t>
            </a:r>
          </a:p>
          <a:p>
            <a:endParaRPr lang="en-US" b="1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" y="2438400"/>
          <a:ext cx="8991600" cy="3581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" name="Picture 6" descr="loudrevolutionlogot_b3.png"/>
          <p:cNvPicPr>
            <a:picLocks noChangeAspect="1"/>
          </p:cNvPicPr>
          <p:nvPr/>
        </p:nvPicPr>
        <p:blipFill>
          <a:blip r:embed="rId7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Advantage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25963"/>
          </a:xfrm>
        </p:spPr>
        <p:txBody>
          <a:bodyPr/>
          <a:lstStyle/>
          <a:p>
            <a:r>
              <a:rPr lang="fi-FI" dirty="0" smtClean="0"/>
              <a:t>No more </a:t>
            </a:r>
            <a:r>
              <a:rPr lang="fi-FI" b="1" dirty="0" smtClean="0"/>
              <a:t>unmatched </a:t>
            </a:r>
            <a:r>
              <a:rPr lang="fi-FI" dirty="0" smtClean="0"/>
              <a:t>demos are </a:t>
            </a:r>
            <a:r>
              <a:rPr lang="fi-FI" dirty="0" err="1" smtClean="0"/>
              <a:t>coming</a:t>
            </a:r>
            <a:r>
              <a:rPr lang="fi-FI" dirty="0" smtClean="0"/>
              <a:t>.</a:t>
            </a:r>
          </a:p>
          <a:p>
            <a:endParaRPr lang="fi-FI" dirty="0" smtClean="0"/>
          </a:p>
          <a:p>
            <a:r>
              <a:rPr lang="fi-FI" dirty="0" smtClean="0"/>
              <a:t>Increase the </a:t>
            </a:r>
            <a:r>
              <a:rPr lang="fi-FI" b="1" dirty="0" smtClean="0"/>
              <a:t>value </a:t>
            </a:r>
            <a:r>
              <a:rPr lang="fi-FI" dirty="0" smtClean="0"/>
              <a:t>for both </a:t>
            </a:r>
            <a:r>
              <a:rPr lang="fi-FI" b="1" dirty="0" smtClean="0"/>
              <a:t>bands </a:t>
            </a:r>
            <a:r>
              <a:rPr lang="fi-FI" dirty="0" smtClean="0"/>
              <a:t>and </a:t>
            </a:r>
            <a:r>
              <a:rPr lang="fi-FI" b="1" dirty="0" err="1" smtClean="0"/>
              <a:t>Lables</a:t>
            </a:r>
            <a:endParaRPr lang="fi-FI" b="1" dirty="0" smtClean="0"/>
          </a:p>
          <a:p>
            <a:endParaRPr lang="fi-FI" dirty="0" smtClean="0"/>
          </a:p>
          <a:p>
            <a:r>
              <a:rPr lang="fi-FI" dirty="0" smtClean="0"/>
              <a:t>Demos are </a:t>
            </a:r>
            <a:r>
              <a:rPr lang="fi-FI" b="1" dirty="0" smtClean="0"/>
              <a:t>stored </a:t>
            </a:r>
            <a:r>
              <a:rPr lang="fi-FI" dirty="0" smtClean="0"/>
              <a:t>in our </a:t>
            </a:r>
            <a:r>
              <a:rPr lang="fi-FI" b="1" dirty="0" smtClean="0"/>
              <a:t>database</a:t>
            </a:r>
            <a:r>
              <a:rPr lang="fi-FI" dirty="0" smtClean="0"/>
              <a:t>.</a:t>
            </a:r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Market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657600"/>
            <a:ext cx="8153400" cy="1981200"/>
          </a:xfrm>
          <a:ln w="6350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Long -term ( &gt; 1 year ) </a:t>
            </a:r>
            <a:r>
              <a:rPr lang="en-US" dirty="0" smtClean="0">
                <a:sym typeface="Wingdings"/>
              </a:rPr>
              <a:t> Germany, France, UK and Sweden.</a:t>
            </a:r>
          </a:p>
          <a:p>
            <a:r>
              <a:rPr lang="en-US" dirty="0" smtClean="0"/>
              <a:t>More than 7 700 record labels </a:t>
            </a:r>
          </a:p>
          <a:p>
            <a:pPr>
              <a:buNone/>
            </a:pPr>
            <a:endParaRPr lang="en-US" dirty="0" smtClean="0"/>
          </a:p>
          <a:p>
            <a:endParaRPr lang="fi-FI" dirty="0" smtClean="0">
              <a:sym typeface="Wingdings"/>
            </a:endParaRP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" y="1752600"/>
            <a:ext cx="5519460" cy="1569660"/>
          </a:xfrm>
          <a:prstGeom prst="rect">
            <a:avLst/>
          </a:prstGeom>
          <a:noFill/>
          <a:ln w="635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3200" dirty="0" smtClean="0"/>
              <a:t>Near-term  ( 1 year ) </a:t>
            </a:r>
            <a:r>
              <a:rPr lang="en-US" sz="3200" dirty="0" err="1" smtClean="0">
                <a:sym typeface="Wingdings"/>
              </a:rPr>
              <a:t></a:t>
            </a:r>
            <a:r>
              <a:rPr lang="en-US" sz="3200" dirty="0" smtClean="0">
                <a:sym typeface="Wingdings"/>
              </a:rPr>
              <a:t> Finland</a:t>
            </a:r>
          </a:p>
          <a:p>
            <a:pPr>
              <a:buFont typeface="Arial"/>
              <a:buChar char="•"/>
            </a:pPr>
            <a:r>
              <a:rPr lang="fi-FI" sz="3200" dirty="0" smtClean="0">
                <a:sym typeface="Wingdings"/>
              </a:rPr>
              <a:t>200 </a:t>
            </a:r>
            <a:r>
              <a:rPr lang="fi-FI" sz="3200" dirty="0" err="1" smtClean="0">
                <a:sym typeface="Wingdings"/>
              </a:rPr>
              <a:t>record</a:t>
            </a:r>
            <a:r>
              <a:rPr lang="fi-FI" sz="3200" dirty="0" smtClean="0">
                <a:sym typeface="Wingdings"/>
              </a:rPr>
              <a:t> </a:t>
            </a:r>
            <a:r>
              <a:rPr lang="fi-FI" sz="3200" dirty="0" err="1" smtClean="0">
                <a:sym typeface="Wingdings"/>
              </a:rPr>
              <a:t>Lables</a:t>
            </a:r>
            <a:r>
              <a:rPr lang="fi-FI" sz="3200" dirty="0" smtClean="0">
                <a:sym typeface="Wingdings"/>
              </a:rPr>
              <a:t> in Finland</a:t>
            </a:r>
          </a:p>
          <a:p>
            <a:pPr>
              <a:buFont typeface="Arial"/>
              <a:buChar char="•"/>
            </a:pP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Competitor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 dirty="0" smtClean="0"/>
          </a:p>
          <a:p>
            <a:endParaRPr lang="fi-FI" dirty="0"/>
          </a:p>
          <a:p>
            <a:pPr lvl="2"/>
            <a:r>
              <a:rPr lang="fi-FI" sz="3200" smtClean="0"/>
              <a:t>No </a:t>
            </a:r>
            <a:r>
              <a:rPr lang="fi-FI" sz="3200" smtClean="0"/>
              <a:t>equal </a:t>
            </a:r>
            <a:r>
              <a:rPr lang="fi-FI" sz="3200" dirty="0" smtClean="0"/>
              <a:t>position Competitor</a:t>
            </a:r>
            <a:endParaRPr lang="en-US" sz="3200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Financial 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525963"/>
          </a:xfrm>
        </p:spPr>
        <p:txBody>
          <a:bodyPr/>
          <a:lstStyle/>
          <a:p>
            <a:r>
              <a:rPr lang="fi-FI" b="1" dirty="0" smtClean="0"/>
              <a:t>Free </a:t>
            </a:r>
            <a:r>
              <a:rPr lang="fi-FI" dirty="0" smtClean="0"/>
              <a:t>Service for </a:t>
            </a:r>
            <a:r>
              <a:rPr lang="fi-FI" b="1" dirty="0" smtClean="0"/>
              <a:t>Bands/Artists</a:t>
            </a:r>
          </a:p>
          <a:p>
            <a:r>
              <a:rPr lang="fi-FI" dirty="0" smtClean="0"/>
              <a:t>Monthly fee of </a:t>
            </a:r>
            <a:r>
              <a:rPr lang="fi-FI" b="1" dirty="0" smtClean="0"/>
              <a:t>50€</a:t>
            </a:r>
            <a:r>
              <a:rPr lang="fi-FI" dirty="0" smtClean="0"/>
              <a:t> for </a:t>
            </a:r>
            <a:r>
              <a:rPr lang="fi-FI" b="1" dirty="0" smtClean="0"/>
              <a:t>Record Labels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r>
              <a:rPr lang="fi-FI" dirty="0" smtClean="0"/>
              <a:t>Estimated Profit </a:t>
            </a:r>
            <a:r>
              <a:rPr lang="fi-FI" b="1" dirty="0" smtClean="0"/>
              <a:t>After four years </a:t>
            </a:r>
            <a:r>
              <a:rPr lang="fi-FI" dirty="0" smtClean="0">
                <a:sym typeface="Wingdings" pitchFamily="2" charset="2"/>
              </a:rPr>
              <a:t></a:t>
            </a:r>
            <a:r>
              <a:rPr lang="fi-FI" b="1" dirty="0" smtClean="0">
                <a:sym typeface="Wingdings" pitchFamily="2" charset="2"/>
              </a:rPr>
              <a:t>860,000€</a:t>
            </a:r>
          </a:p>
          <a:p>
            <a:endParaRPr lang="en-US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Investement Opportunity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32037"/>
            <a:ext cx="8229600" cy="4525963"/>
          </a:xfrm>
        </p:spPr>
        <p:txBody>
          <a:bodyPr/>
          <a:lstStyle/>
          <a:p>
            <a:r>
              <a:rPr lang="fi-FI" dirty="0" smtClean="0"/>
              <a:t>Company current value = </a:t>
            </a:r>
            <a:r>
              <a:rPr lang="fi-FI" b="1" dirty="0" smtClean="0"/>
              <a:t>400,000€</a:t>
            </a:r>
          </a:p>
          <a:p>
            <a:r>
              <a:rPr lang="fi-FI" dirty="0" smtClean="0"/>
              <a:t>Ready to sell </a:t>
            </a:r>
            <a:r>
              <a:rPr lang="fi-FI" b="1" dirty="0" smtClean="0"/>
              <a:t>10%</a:t>
            </a:r>
          </a:p>
          <a:p>
            <a:endParaRPr lang="fi-FI" dirty="0"/>
          </a:p>
          <a:p>
            <a:r>
              <a:rPr lang="fi-FI" dirty="0" smtClean="0"/>
              <a:t>If you invest on our service you will earn approximately  </a:t>
            </a:r>
            <a:r>
              <a:rPr lang="fi-FI" b="1" dirty="0" smtClean="0"/>
              <a:t>double figures </a:t>
            </a:r>
            <a:r>
              <a:rPr lang="fi-FI" dirty="0" smtClean="0"/>
              <a:t>in </a:t>
            </a:r>
            <a:r>
              <a:rPr lang="fi-FI" b="1" dirty="0" err="1" smtClean="0"/>
              <a:t>four</a:t>
            </a:r>
            <a:r>
              <a:rPr lang="fi-FI" b="1" dirty="0" smtClean="0"/>
              <a:t> years</a:t>
            </a:r>
            <a:endParaRPr lang="fi-FI" b="1" dirty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Future Plan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229600" cy="4525963"/>
          </a:xfrm>
        </p:spPr>
        <p:txBody>
          <a:bodyPr>
            <a:normAutofit/>
          </a:bodyPr>
          <a:lstStyle/>
          <a:p>
            <a:r>
              <a:rPr lang="fi-FI" sz="3600" dirty="0" smtClean="0"/>
              <a:t>Promotion services using</a:t>
            </a:r>
          </a:p>
          <a:p>
            <a:pPr lvl="2"/>
            <a:r>
              <a:rPr lang="fi-FI" sz="2800" dirty="0" smtClean="0"/>
              <a:t>Social </a:t>
            </a:r>
            <a:r>
              <a:rPr lang="fi-FI" sz="2800" dirty="0" err="1" smtClean="0"/>
              <a:t>Medias</a:t>
            </a:r>
            <a:endParaRPr lang="fi-FI" sz="2800" dirty="0" smtClean="0"/>
          </a:p>
          <a:p>
            <a:pPr lvl="2"/>
            <a:r>
              <a:rPr lang="fi-FI" sz="2800" dirty="0" smtClean="0"/>
              <a:t>Record Label company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Band</a:t>
            </a:r>
            <a:r>
              <a:rPr lang="fi-FI" sz="2800" dirty="0" smtClean="0"/>
              <a:t> </a:t>
            </a:r>
            <a:r>
              <a:rPr lang="fi-FI" sz="2800" dirty="0" err="1" smtClean="0"/>
              <a:t>web</a:t>
            </a:r>
            <a:r>
              <a:rPr lang="fi-FI" sz="2800" dirty="0" smtClean="0"/>
              <a:t> </a:t>
            </a:r>
            <a:r>
              <a:rPr lang="fi-FI" sz="2800" dirty="0" err="1" smtClean="0"/>
              <a:t>sites</a:t>
            </a:r>
            <a:endParaRPr lang="fi-FI" sz="2800" dirty="0" smtClean="0"/>
          </a:p>
          <a:p>
            <a:pPr lvl="2"/>
            <a:r>
              <a:rPr lang="fi-FI" sz="2800" dirty="0" err="1" smtClean="0"/>
              <a:t>Concerts</a:t>
            </a:r>
            <a:endParaRPr lang="en-US" sz="2800" dirty="0" smtClean="0"/>
          </a:p>
          <a:p>
            <a:pPr lvl="2">
              <a:buNone/>
            </a:pPr>
            <a:endParaRPr lang="fi-FI" sz="2800" dirty="0"/>
          </a:p>
          <a:p>
            <a:pPr lvl="2">
              <a:buNone/>
            </a:pPr>
            <a:endParaRPr lang="fi-FI" sz="2800" dirty="0" smtClean="0"/>
          </a:p>
        </p:txBody>
      </p:sp>
      <p:pic>
        <p:nvPicPr>
          <p:cNvPr id="5" name="Picture 4" descr="loudrevolutionlogot_b3.png"/>
          <p:cNvPicPr>
            <a:picLocks noChangeAspect="1"/>
          </p:cNvPicPr>
          <p:nvPr/>
        </p:nvPicPr>
        <p:blipFill>
          <a:blip r:embed="rId2" cstate="print"/>
          <a:srcRect r="19043"/>
          <a:stretch>
            <a:fillRect/>
          </a:stretch>
        </p:blipFill>
        <p:spPr>
          <a:xfrm>
            <a:off x="0" y="0"/>
            <a:ext cx="2286000" cy="7050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 l="4544" r="3437"/>
          <a:stretch>
            <a:fillRect/>
          </a:stretch>
        </p:blipFill>
        <p:spPr bwMode="auto">
          <a:xfrm>
            <a:off x="7086600" y="6400800"/>
            <a:ext cx="2057400" cy="45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/>
          <p:cNvSpPr txBox="1"/>
          <p:nvPr/>
        </p:nvSpPr>
        <p:spPr>
          <a:xfrm>
            <a:off x="3962400" y="6324600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bg1">
                    <a:lumMod val="50000"/>
                  </a:schemeClr>
                </a:solidFill>
              </a:rPr>
              <a:t>18/11/2010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057400"/>
            <a:ext cx="609600" cy="6096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696200" y="2514600"/>
            <a:ext cx="623330" cy="6096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477000" y="3733800"/>
            <a:ext cx="2444750" cy="48410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43800" y="4419600"/>
            <a:ext cx="770150" cy="5334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53200" y="5105400"/>
            <a:ext cx="1104412" cy="5334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001000" y="5257800"/>
            <a:ext cx="977900" cy="123524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95800" y="5257800"/>
            <a:ext cx="1143000" cy="38993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334000" y="5791200"/>
            <a:ext cx="943707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197</Words>
  <Application>Microsoft Office PowerPoint</Application>
  <PresentationFormat>Bildschirmpräsentation (4:3)</PresentationFormat>
  <Paragraphs>67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Office Theme</vt:lpstr>
      <vt:lpstr>LoudDemo  Sales pitch</vt:lpstr>
      <vt:lpstr>Customer Problem</vt:lpstr>
      <vt:lpstr>Our Solution</vt:lpstr>
      <vt:lpstr>Advantage</vt:lpstr>
      <vt:lpstr>Market</vt:lpstr>
      <vt:lpstr>Competitor</vt:lpstr>
      <vt:lpstr>Financial </vt:lpstr>
      <vt:lpstr>Investement Opportunity</vt:lpstr>
      <vt:lpstr>Future Plan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LoudDemo</dc:title>
  <dc:creator>mesfin</dc:creator>
  <cp:lastModifiedBy>Artjomka</cp:lastModifiedBy>
  <cp:revision>12</cp:revision>
  <dcterms:created xsi:type="dcterms:W3CDTF">2010-11-11T10:54:42Z</dcterms:created>
  <dcterms:modified xsi:type="dcterms:W3CDTF">2010-11-18T08:23:11Z</dcterms:modified>
</cp:coreProperties>
</file>