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66" r:id="rId4"/>
    <p:sldId id="257" r:id="rId5"/>
    <p:sldId id="258" r:id="rId6"/>
    <p:sldId id="267" r:id="rId7"/>
    <p:sldId id="268" r:id="rId8"/>
    <p:sldId id="269" r:id="rId9"/>
    <p:sldId id="270" r:id="rId10"/>
    <p:sldId id="260" r:id="rId11"/>
    <p:sldId id="261" r:id="rId12"/>
    <p:sldId id="262" r:id="rId13"/>
    <p:sldId id="264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Received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smtClean="0"/>
            <a:t>Record lable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2212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Band</a:t>
          </a:r>
          <a:endParaRPr lang="en-US" sz="2400" kern="1200" dirty="0"/>
        </a:p>
      </dsp:txBody>
      <dsp:txXfrm>
        <a:off x="2212" y="1074420"/>
        <a:ext cx="1683283" cy="1432560"/>
      </dsp:txXfrm>
    </dsp:sp>
    <dsp:sp modelId="{670564DA-CFF8-4220-BE1C-851061ABA811}">
      <dsp:nvSpPr>
        <dsp:cNvPr id="0" name=""/>
        <dsp:cNvSpPr/>
      </dsp:nvSpPr>
      <dsp:spPr>
        <a:xfrm>
          <a:off x="1761549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SendDemo</a:t>
          </a:r>
          <a:endParaRPr lang="en-US" sz="2400" kern="1200" dirty="0"/>
        </a:p>
      </dsp:txBody>
      <dsp:txXfrm>
        <a:off x="1761549" y="1074420"/>
        <a:ext cx="1683283" cy="1432560"/>
      </dsp:txXfrm>
    </dsp:sp>
    <dsp:sp modelId="{9326C699-BCF7-4963-8F39-2D58138C4651}">
      <dsp:nvSpPr>
        <dsp:cNvPr id="0" name=""/>
        <dsp:cNvSpPr/>
      </dsp:nvSpPr>
      <dsp:spPr>
        <a:xfrm>
          <a:off x="3654158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Database</a:t>
          </a:r>
          <a:endParaRPr lang="en-US" sz="2400" kern="1200" dirty="0"/>
        </a:p>
      </dsp:txBody>
      <dsp:txXfrm>
        <a:off x="3654158" y="1074420"/>
        <a:ext cx="1683283" cy="1432560"/>
      </dsp:txXfrm>
    </dsp:sp>
    <dsp:sp modelId="{9AADC21F-793F-4459-AD12-9504439BF8A4}">
      <dsp:nvSpPr>
        <dsp:cNvPr id="0" name=""/>
        <dsp:cNvSpPr/>
      </dsp:nvSpPr>
      <dsp:spPr>
        <a:xfrm>
          <a:off x="5480130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Received demo</a:t>
          </a:r>
          <a:endParaRPr lang="en-US" sz="2400" kern="1200" dirty="0"/>
        </a:p>
      </dsp:txBody>
      <dsp:txXfrm>
        <a:off x="5480130" y="1074420"/>
        <a:ext cx="1683283" cy="1432560"/>
      </dsp:txXfrm>
    </dsp:sp>
    <dsp:sp modelId="{8BEBFAB5-738F-4859-942B-1579264AA45C}">
      <dsp:nvSpPr>
        <dsp:cNvPr id="0" name=""/>
        <dsp:cNvSpPr/>
      </dsp:nvSpPr>
      <dsp:spPr>
        <a:xfrm>
          <a:off x="7306103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Record lable</a:t>
          </a:r>
          <a:endParaRPr lang="en-US" sz="2400" kern="1200" dirty="0"/>
        </a:p>
      </dsp:txBody>
      <dsp:txXfrm>
        <a:off x="7306103" y="1074420"/>
        <a:ext cx="1683283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esfin\Desktop\ArtistDemo4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esfin\Desktop\TempFiles\ADP\demo3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pPr algn="ctr">
              <a:buNone/>
            </a:pPr>
            <a:r>
              <a:rPr lang="fi-FI" sz="4800" b="1" dirty="0" smtClean="0"/>
              <a:t>Investors</a:t>
            </a:r>
            <a:endParaRPr lang="en-US" sz="4800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Market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Short-term  ( 1 year ) </a:t>
            </a:r>
            <a:r>
              <a:rPr lang="en-US" dirty="0" smtClean="0">
                <a:sym typeface="Wingdings"/>
              </a:rPr>
              <a:t> Finland</a:t>
            </a:r>
          </a:p>
          <a:p>
            <a:pPr>
              <a:buNone/>
            </a:pPr>
            <a:r>
              <a:rPr lang="fi-FI" dirty="0" smtClean="0">
                <a:sym typeface="Wingdings"/>
              </a:rPr>
              <a:t>		&lt;&gt;</a:t>
            </a:r>
            <a:r>
              <a:rPr lang="fi-FI" b="1" dirty="0" smtClean="0">
                <a:sym typeface="Wingdings"/>
              </a:rPr>
              <a:t>200</a:t>
            </a:r>
            <a:r>
              <a:rPr lang="fi-FI" dirty="0" smtClean="0">
                <a:sym typeface="Wingdings"/>
              </a:rPr>
              <a:t> Record Lables in Finland</a:t>
            </a:r>
          </a:p>
          <a:p>
            <a:endParaRPr lang="fi-FI" dirty="0">
              <a:sym typeface="Wingdings"/>
            </a:endParaRPr>
          </a:p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 	UK and Sweden.</a:t>
            </a:r>
          </a:p>
          <a:p>
            <a:pPr>
              <a:buNone/>
            </a:pPr>
            <a:r>
              <a:rPr lang="en-US" dirty="0" smtClean="0"/>
              <a:t>		&lt;&gt;More than </a:t>
            </a:r>
            <a:r>
              <a:rPr lang="en-US" b="1" dirty="0" smtClean="0"/>
              <a:t>8,000 </a:t>
            </a:r>
            <a:r>
              <a:rPr lang="en-US" dirty="0" smtClean="0"/>
              <a:t>Record Labels available</a:t>
            </a:r>
          </a:p>
          <a:p>
            <a:pPr>
              <a:buNone/>
            </a:pPr>
            <a:r>
              <a:rPr lang="fi-FI" dirty="0" smtClean="0"/>
              <a:t>		</a:t>
            </a: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4400" dirty="0" smtClean="0"/>
              <a:t>No </a:t>
            </a:r>
            <a:r>
              <a:rPr lang="fi-FI" sz="4400" b="1" dirty="0" smtClean="0"/>
              <a:t>direct</a:t>
            </a:r>
            <a:r>
              <a:rPr lang="fi-FI" sz="4400" dirty="0" smtClean="0"/>
              <a:t> Competitor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Pricing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b="1" dirty="0" smtClean="0"/>
              <a:t>Free</a:t>
            </a:r>
            <a:r>
              <a:rPr lang="fi-FI" dirty="0" smtClean="0"/>
              <a:t> Service for Bands/Artists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Record Labels</a:t>
            </a:r>
          </a:p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 Testversion: first 4 weeks free</a:t>
            </a:r>
            <a:endParaRPr lang="fi-FI" dirty="0" smtClean="0"/>
          </a:p>
          <a:p>
            <a:endParaRPr lang="fi-FI" dirty="0"/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Company current value = 400,000€</a:t>
            </a:r>
          </a:p>
          <a:p>
            <a:r>
              <a:rPr lang="fi-FI" dirty="0" smtClean="0"/>
              <a:t>Ready to sell 10% of our share</a:t>
            </a:r>
          </a:p>
          <a:p>
            <a:pPr lvl="1">
              <a:buNone/>
            </a:pPr>
            <a:r>
              <a:rPr lang="fi-FI" sz="3600" b="1" dirty="0" smtClean="0">
                <a:sym typeface="Wingdings" pitchFamily="2" charset="2"/>
              </a:rPr>
              <a:t></a:t>
            </a:r>
            <a:r>
              <a:rPr lang="fi-FI" sz="4400" b="1" dirty="0" smtClean="0">
                <a:sym typeface="Wingdings" pitchFamily="2" charset="2"/>
              </a:rPr>
              <a:t>40,000€</a:t>
            </a:r>
            <a:endParaRPr lang="fi-FI" sz="4400" b="1" dirty="0" smtClean="0"/>
          </a:p>
          <a:p>
            <a:endParaRPr lang="fi-FI" dirty="0" smtClean="0"/>
          </a:p>
          <a:p>
            <a:r>
              <a:rPr lang="fi-FI" dirty="0" smtClean="0"/>
              <a:t>If you invest on our service you will earn </a:t>
            </a:r>
            <a:r>
              <a:rPr lang="fi-FI" b="1" dirty="0" smtClean="0"/>
              <a:t>double figures </a:t>
            </a:r>
            <a:r>
              <a:rPr lang="fi-FI" smtClean="0"/>
              <a:t>in three </a:t>
            </a:r>
            <a:r>
              <a:rPr lang="fi-FI" dirty="0" smtClean="0"/>
              <a:t>years</a:t>
            </a:r>
            <a:endParaRPr lang="fi-FI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Summary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09.12.2010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b="1" dirty="0" smtClean="0"/>
              <a:t>Our Business Sector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i-FI" dirty="0" smtClean="0"/>
          </a:p>
          <a:p>
            <a:pPr algn="ctr">
              <a:buNone/>
            </a:pPr>
            <a:r>
              <a:rPr lang="fi-FI" b="1" dirty="0" smtClean="0"/>
              <a:t>	</a:t>
            </a:r>
            <a:r>
              <a:rPr lang="fi-FI" sz="4400" dirty="0" smtClean="0"/>
              <a:t>Music Industry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1295400" y="3581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3622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Bands send Demo</a:t>
            </a:r>
            <a:endParaRPr lang="en-US" dirty="0"/>
          </a:p>
        </p:txBody>
      </p:sp>
      <p:sp>
        <p:nvSpPr>
          <p:cNvPr id="6" name="Notched Right Arrow 5"/>
          <p:cNvSpPr/>
          <p:nvPr/>
        </p:nvSpPr>
        <p:spPr>
          <a:xfrm>
            <a:off x="3886200" y="2133600"/>
            <a:ext cx="1066800" cy="5334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Cd’s</a:t>
            </a:r>
            <a:endParaRPr lang="en-US" dirty="0"/>
          </a:p>
        </p:txBody>
      </p:sp>
      <p:sp>
        <p:nvSpPr>
          <p:cNvPr id="7" name="Notched Right Arrow 6"/>
          <p:cNvSpPr/>
          <p:nvPr/>
        </p:nvSpPr>
        <p:spPr>
          <a:xfrm>
            <a:off x="3886200" y="31242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E-mail</a:t>
            </a:r>
            <a:endParaRPr lang="en-US" dirty="0"/>
          </a:p>
        </p:txBody>
      </p:sp>
      <p:sp>
        <p:nvSpPr>
          <p:cNvPr id="8" name="Notched Right Arrow 7"/>
          <p:cNvSpPr/>
          <p:nvPr/>
        </p:nvSpPr>
        <p:spPr>
          <a:xfrm>
            <a:off x="3886200" y="41910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4864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</a:t>
            </a:r>
          </a:p>
          <a:p>
            <a:pPr algn="ctr"/>
            <a:r>
              <a:rPr lang="en-US" dirty="0" smtClean="0"/>
              <a:t>Labels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4400" y="4667071"/>
            <a:ext cx="26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Only few of the </a:t>
            </a:r>
          </a:p>
          <a:p>
            <a:pPr algn="just"/>
            <a:r>
              <a:rPr lang="en-US" dirty="0" smtClean="0"/>
              <a:t>demos are actually </a:t>
            </a:r>
          </a:p>
          <a:p>
            <a:pPr algn="just"/>
            <a:r>
              <a:rPr lang="en-US" dirty="0" smtClean="0"/>
              <a:t>matches the interest</a:t>
            </a:r>
          </a:p>
          <a:p>
            <a:pPr algn="just"/>
            <a:r>
              <a:rPr lang="en-US" dirty="0" smtClean="0"/>
              <a:t> of record labels.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38928" y="4840069"/>
            <a:ext cx="2988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Record labels use lots of time </a:t>
            </a:r>
          </a:p>
          <a:p>
            <a:pPr algn="just"/>
            <a:r>
              <a:rPr lang="en-US" dirty="0" smtClean="0"/>
              <a:t>dealing with incoming demos.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Using our service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lvl="3" algn="just">
              <a:buNone/>
            </a:pPr>
            <a:r>
              <a:rPr lang="de-DE" sz="6800" b="1" dirty="0" smtClean="0"/>
              <a:t>   Demo</a:t>
            </a:r>
          </a:p>
          <a:p>
            <a:pPr lvl="3">
              <a:buNone/>
            </a:pPr>
            <a:r>
              <a:rPr lang="de-DE" sz="3600" b="1" dirty="0" smtClean="0"/>
              <a:t>		  Band/Artist</a:t>
            </a:r>
          </a:p>
          <a:p>
            <a:pPr lvl="3">
              <a:buNone/>
            </a:pPr>
            <a:r>
              <a:rPr lang="de-DE" sz="3600" b="1" dirty="0" smtClean="0"/>
              <a:t>	  	  Record Label</a:t>
            </a:r>
            <a:endParaRPr lang="de-DE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Band/Artist </a:t>
            </a:r>
            <a:endParaRPr lang="en-US" dirty="0"/>
          </a:p>
        </p:txBody>
      </p:sp>
      <p:pic>
        <p:nvPicPr>
          <p:cNvPr id="6" name="ArtistDemo4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495300" y="1143000"/>
            <a:ext cx="10134600" cy="681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Record Label</a:t>
            </a:r>
            <a:endParaRPr lang="en-US" dirty="0"/>
          </a:p>
        </p:txBody>
      </p:sp>
      <p:pic>
        <p:nvPicPr>
          <p:cNvPr id="4" name="demo3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817563" y="1104900"/>
            <a:ext cx="10782301" cy="575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173</Words>
  <Application>Microsoft Office PowerPoint</Application>
  <PresentationFormat>On-screen Show (4:3)</PresentationFormat>
  <Paragraphs>71</Paragraphs>
  <Slides>14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Audience</vt:lpstr>
      <vt:lpstr>LoudDemo</vt:lpstr>
      <vt:lpstr>Our Business Sector</vt:lpstr>
      <vt:lpstr>Customer Problem</vt:lpstr>
      <vt:lpstr>Our Solution</vt:lpstr>
      <vt:lpstr>Using our service </vt:lpstr>
      <vt:lpstr>Slide 7</vt:lpstr>
      <vt:lpstr>Band/Artist </vt:lpstr>
      <vt:lpstr>Record Label</vt:lpstr>
      <vt:lpstr>Market</vt:lpstr>
      <vt:lpstr>Competitor</vt:lpstr>
      <vt:lpstr>Pricing</vt:lpstr>
      <vt:lpstr>Investement Opportunity</vt:lpstr>
      <vt:lpstr>Summary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mesfin</cp:lastModifiedBy>
  <cp:revision>53</cp:revision>
  <dcterms:created xsi:type="dcterms:W3CDTF">2010-11-11T08:11:38Z</dcterms:created>
  <dcterms:modified xsi:type="dcterms:W3CDTF">2010-12-09T06:51:33Z</dcterms:modified>
</cp:coreProperties>
</file>