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57" r:id="rId5"/>
    <p:sldId id="258" r:id="rId6"/>
    <p:sldId id="267" r:id="rId7"/>
    <p:sldId id="268" r:id="rId8"/>
    <p:sldId id="260" r:id="rId9"/>
    <p:sldId id="261" r:id="rId10"/>
    <p:sldId id="262" r:id="rId11"/>
    <p:sldId id="264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sz="4800" b="1" dirty="0" smtClean="0"/>
              <a:t>Investors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</a:t>
            </a:r>
            <a:r>
              <a:rPr lang="fi-FI" dirty="0" smtClean="0">
                <a:sym typeface="Wingdings" pitchFamily="2" charset="2"/>
              </a:rPr>
              <a:t>40,000€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If you invest on our service you will earn </a:t>
            </a:r>
            <a:r>
              <a:rPr lang="fi-FI" b="1" dirty="0" smtClean="0"/>
              <a:t>double figures </a:t>
            </a:r>
            <a:r>
              <a:rPr lang="fi-FI" dirty="0" smtClean="0"/>
              <a:t>in Four 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Summary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09.12.2010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b="1" dirty="0" smtClean="0"/>
              <a:t>Our Business Sector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i-FI" dirty="0" smtClean="0"/>
          </a:p>
          <a:p>
            <a:pPr algn="ctr">
              <a:buNone/>
            </a:pPr>
            <a:r>
              <a:rPr lang="fi-FI" b="1" dirty="0" smtClean="0"/>
              <a:t>	</a:t>
            </a:r>
            <a:r>
              <a:rPr lang="fi-FI" sz="4400" dirty="0" smtClean="0"/>
              <a:t>Music Industry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295400" y="3581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lvl="3" algn="just">
              <a:buNone/>
            </a:pPr>
            <a:r>
              <a:rPr lang="de-DE" sz="6800" b="1" dirty="0" smtClean="0"/>
              <a:t>Demo</a:t>
            </a:r>
            <a:endParaRPr lang="de-DE" sz="6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4400" dirty="0" smtClean="0"/>
              <a:t>No </a:t>
            </a:r>
            <a:r>
              <a:rPr lang="fi-FI" sz="4400" b="1" dirty="0" smtClean="0"/>
              <a:t>direct</a:t>
            </a:r>
            <a:r>
              <a:rPr lang="fi-FI" sz="4400" dirty="0" smtClean="0"/>
              <a:t> Competitor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 Theme</vt:lpstr>
      <vt:lpstr>Audience</vt:lpstr>
      <vt:lpstr>LoudDemo</vt:lpstr>
      <vt:lpstr>Our Business Sector</vt:lpstr>
      <vt:lpstr>Customer Problem</vt:lpstr>
      <vt:lpstr>Our Solution</vt:lpstr>
      <vt:lpstr>Using our service </vt:lpstr>
      <vt:lpstr>Folie 7</vt:lpstr>
      <vt:lpstr>Market</vt:lpstr>
      <vt:lpstr>Competitor</vt:lpstr>
      <vt:lpstr>Pricing</vt:lpstr>
      <vt:lpstr>Investement Opportunity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44</cp:revision>
  <dcterms:created xsi:type="dcterms:W3CDTF">2010-11-11T08:11:38Z</dcterms:created>
  <dcterms:modified xsi:type="dcterms:W3CDTF">2010-12-07T20:41:38Z</dcterms:modified>
</cp:coreProperties>
</file>