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9" r:id="rId9"/>
    <p:sldId id="270" r:id="rId10"/>
    <p:sldId id="260" r:id="rId11"/>
    <p:sldId id="261" r:id="rId12"/>
    <p:sldId id="262" r:id="rId13"/>
    <p:sldId id="264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esfin\Desktop\ArtistDemo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esfin\Desktop\TempFiles\ADP\demo3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sz="4400" b="1" dirty="0" smtClean="0">
                <a:sym typeface="Wingdings" pitchFamily="2" charset="2"/>
              </a:rPr>
              <a:t>40,000€</a:t>
            </a:r>
            <a:endParaRPr lang="fi-FI" sz="4400" b="1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smtClean="0"/>
              <a:t>in three </a:t>
            </a:r>
            <a:r>
              <a:rPr lang="fi-FI" dirty="0" smtClean="0"/>
              <a:t>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   Demo</a:t>
            </a:r>
          </a:p>
          <a:p>
            <a:pPr lvl="3">
              <a:buNone/>
            </a:pPr>
            <a:r>
              <a:rPr lang="de-DE" sz="3600" b="1" dirty="0" smtClean="0"/>
              <a:t>		  Band/Artist</a:t>
            </a:r>
          </a:p>
          <a:p>
            <a:pPr lvl="3">
              <a:buNone/>
            </a:pPr>
            <a:r>
              <a:rPr lang="de-DE" sz="3600" b="1" dirty="0" smtClean="0"/>
              <a:t>	  	  Record Label</a:t>
            </a:r>
            <a:endParaRPr lang="de-DE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rtistDemo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495300" y="452438"/>
            <a:ext cx="10134600" cy="681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demo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817563" y="985838"/>
            <a:ext cx="10782301" cy="575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170</Words>
  <Application>Microsoft Office PowerPoint</Application>
  <PresentationFormat>On-screen Show (4:3)</PresentationFormat>
  <Paragraphs>69</Paragraphs>
  <Slides>14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Slide 7</vt:lpstr>
      <vt:lpstr>Slide 8</vt:lpstr>
      <vt:lpstr>Slide 9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mesfin</cp:lastModifiedBy>
  <cp:revision>51</cp:revision>
  <dcterms:created xsi:type="dcterms:W3CDTF">2010-11-11T08:11:38Z</dcterms:created>
  <dcterms:modified xsi:type="dcterms:W3CDTF">2010-12-09T00:30:55Z</dcterms:modified>
</cp:coreProperties>
</file>