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66" r:id="rId4"/>
    <p:sldId id="257" r:id="rId5"/>
    <p:sldId id="258" r:id="rId6"/>
    <p:sldId id="267" r:id="rId7"/>
    <p:sldId id="268" r:id="rId8"/>
    <p:sldId id="260" r:id="rId9"/>
    <p:sldId id="261" r:id="rId10"/>
    <p:sldId id="262" r:id="rId11"/>
    <p:sldId id="264" r:id="rId12"/>
    <p:sldId id="25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3E1EF1-31BC-4CDB-BB83-E7232146D4E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E27F093-EF98-47D2-B430-EE524EA6C6B8}">
      <dgm:prSet phldrT="[Text]"/>
      <dgm:spPr/>
      <dgm:t>
        <a:bodyPr/>
        <a:lstStyle/>
        <a:p>
          <a:r>
            <a:rPr lang="fi-FI" dirty="0" smtClean="0"/>
            <a:t>Band</a:t>
          </a:r>
          <a:endParaRPr lang="en-US" dirty="0"/>
        </a:p>
      </dgm:t>
    </dgm:pt>
    <dgm:pt modelId="{23F9ACE0-918C-4EAD-AB4C-A6BF0702995E}" type="parTrans" cxnId="{193EE5AE-C9B7-4B53-8A48-CB5DD8ACA8C2}">
      <dgm:prSet/>
      <dgm:spPr/>
      <dgm:t>
        <a:bodyPr/>
        <a:lstStyle/>
        <a:p>
          <a:endParaRPr lang="en-US"/>
        </a:p>
      </dgm:t>
    </dgm:pt>
    <dgm:pt modelId="{1ACC9889-A84C-40B9-BB85-1E55DA7E2505}" type="sibTrans" cxnId="{193EE5AE-C9B7-4B53-8A48-CB5DD8ACA8C2}">
      <dgm:prSet/>
      <dgm:spPr/>
      <dgm:t>
        <a:bodyPr/>
        <a:lstStyle/>
        <a:p>
          <a:endParaRPr lang="en-US"/>
        </a:p>
      </dgm:t>
    </dgm:pt>
    <dgm:pt modelId="{13806B2F-3AC6-4D1A-97F4-2CB2DF0167D7}">
      <dgm:prSet phldrT="[Text]"/>
      <dgm:spPr/>
      <dgm:t>
        <a:bodyPr/>
        <a:lstStyle/>
        <a:p>
          <a:r>
            <a:rPr lang="fi-FI" dirty="0" smtClean="0"/>
            <a:t>SendDemo</a:t>
          </a:r>
          <a:endParaRPr lang="en-US" dirty="0"/>
        </a:p>
      </dgm:t>
    </dgm:pt>
    <dgm:pt modelId="{44005F84-85FD-47B9-A4D9-FBD426ABFF38}" type="parTrans" cxnId="{A33EB66C-7A1A-43C7-9039-99AEC43C8560}">
      <dgm:prSet/>
      <dgm:spPr/>
      <dgm:t>
        <a:bodyPr/>
        <a:lstStyle/>
        <a:p>
          <a:endParaRPr lang="en-US"/>
        </a:p>
      </dgm:t>
    </dgm:pt>
    <dgm:pt modelId="{27DDF62B-8819-4BDC-BDE8-40C7F2624D0E}" type="sibTrans" cxnId="{A33EB66C-7A1A-43C7-9039-99AEC43C8560}">
      <dgm:prSet/>
      <dgm:spPr/>
      <dgm:t>
        <a:bodyPr/>
        <a:lstStyle/>
        <a:p>
          <a:endParaRPr lang="en-US"/>
        </a:p>
      </dgm:t>
    </dgm:pt>
    <dgm:pt modelId="{623AFC1A-C150-4CCA-8A2C-8677D63D699D}">
      <dgm:prSet phldrT="[Text]"/>
      <dgm:spPr/>
      <dgm:t>
        <a:bodyPr/>
        <a:lstStyle/>
        <a:p>
          <a:r>
            <a:rPr lang="fi-FI" dirty="0" smtClean="0"/>
            <a:t>Database</a:t>
          </a:r>
          <a:endParaRPr lang="en-US" dirty="0"/>
        </a:p>
      </dgm:t>
    </dgm:pt>
    <dgm:pt modelId="{66AF6ACD-C4E3-4520-A2BF-BAC19AFF6C2A}" type="parTrans" cxnId="{DA26F44B-A09C-4542-AAC4-C2766ED3A209}">
      <dgm:prSet/>
      <dgm:spPr/>
      <dgm:t>
        <a:bodyPr/>
        <a:lstStyle/>
        <a:p>
          <a:endParaRPr lang="en-US"/>
        </a:p>
      </dgm:t>
    </dgm:pt>
    <dgm:pt modelId="{011CAE32-7141-4784-B8AB-EFAC91A7F3BB}" type="sibTrans" cxnId="{DA26F44B-A09C-4542-AAC4-C2766ED3A209}">
      <dgm:prSet/>
      <dgm:spPr/>
      <dgm:t>
        <a:bodyPr/>
        <a:lstStyle/>
        <a:p>
          <a:endParaRPr lang="en-US"/>
        </a:p>
      </dgm:t>
    </dgm:pt>
    <dgm:pt modelId="{909885FD-1CB5-44CF-B436-DE91506B59DE}">
      <dgm:prSet phldrT="[Text]"/>
      <dgm:spPr/>
      <dgm:t>
        <a:bodyPr/>
        <a:lstStyle/>
        <a:p>
          <a:r>
            <a:rPr lang="fi-FI" dirty="0" smtClean="0"/>
            <a:t>Received demo</a:t>
          </a:r>
          <a:endParaRPr lang="en-US" dirty="0"/>
        </a:p>
      </dgm:t>
    </dgm:pt>
    <dgm:pt modelId="{E01E1EE6-C47E-4F0E-8D31-F47DFA7C95BB}" type="parTrans" cxnId="{21220D9A-B293-435C-BE2A-F2C43FD790EF}">
      <dgm:prSet/>
      <dgm:spPr/>
      <dgm:t>
        <a:bodyPr/>
        <a:lstStyle/>
        <a:p>
          <a:endParaRPr lang="en-US"/>
        </a:p>
      </dgm:t>
    </dgm:pt>
    <dgm:pt modelId="{252069C7-552B-4663-8E2C-05C08BD1E44C}" type="sibTrans" cxnId="{21220D9A-B293-435C-BE2A-F2C43FD790EF}">
      <dgm:prSet/>
      <dgm:spPr/>
      <dgm:t>
        <a:bodyPr/>
        <a:lstStyle/>
        <a:p>
          <a:endParaRPr lang="en-US"/>
        </a:p>
      </dgm:t>
    </dgm:pt>
    <dgm:pt modelId="{52222EED-4D22-48DA-AEE9-BE1B9CE329F5}">
      <dgm:prSet phldrT="[Text]"/>
      <dgm:spPr/>
      <dgm:t>
        <a:bodyPr/>
        <a:lstStyle/>
        <a:p>
          <a:r>
            <a:rPr lang="fi-FI" dirty="0" smtClean="0"/>
            <a:t>Record lable</a:t>
          </a:r>
          <a:endParaRPr lang="en-US" dirty="0"/>
        </a:p>
      </dgm:t>
    </dgm:pt>
    <dgm:pt modelId="{9435D8A9-B55D-4F6C-A0E1-037EDCC3E980}" type="parTrans" cxnId="{9B0C9CCD-8C91-48B2-AFCA-B49769DF2108}">
      <dgm:prSet/>
      <dgm:spPr/>
      <dgm:t>
        <a:bodyPr/>
        <a:lstStyle/>
        <a:p>
          <a:endParaRPr lang="en-US"/>
        </a:p>
      </dgm:t>
    </dgm:pt>
    <dgm:pt modelId="{3F19FDF6-9C04-43DC-A97A-2CB130E0A51A}" type="sibTrans" cxnId="{9B0C9CCD-8C91-48B2-AFCA-B49769DF2108}">
      <dgm:prSet/>
      <dgm:spPr/>
      <dgm:t>
        <a:bodyPr/>
        <a:lstStyle/>
        <a:p>
          <a:endParaRPr lang="en-US"/>
        </a:p>
      </dgm:t>
    </dgm:pt>
    <dgm:pt modelId="{4AB317A8-BEDD-44B7-9691-95D03A495B83}" type="pres">
      <dgm:prSet presAssocID="{283E1EF1-31BC-4CDB-BB83-E7232146D4ED}" presName="CompostProcess" presStyleCnt="0">
        <dgm:presLayoutVars>
          <dgm:dir/>
          <dgm:resizeHandles val="exact"/>
        </dgm:presLayoutVars>
      </dgm:prSet>
      <dgm:spPr/>
    </dgm:pt>
    <dgm:pt modelId="{F2798DE9-54FB-48AF-9707-401ADA3D4951}" type="pres">
      <dgm:prSet presAssocID="{283E1EF1-31BC-4CDB-BB83-E7232146D4ED}" presName="arrow" presStyleLbl="bgShp" presStyleIdx="0" presStyleCnt="1"/>
      <dgm:spPr/>
    </dgm:pt>
    <dgm:pt modelId="{4FC254AC-EB15-4C6D-8A6F-7A17BD971B12}" type="pres">
      <dgm:prSet presAssocID="{283E1EF1-31BC-4CDB-BB83-E7232146D4ED}" presName="linearProcess" presStyleCnt="0"/>
      <dgm:spPr/>
    </dgm:pt>
    <dgm:pt modelId="{19196D2A-54DB-4B9A-B7E3-F5AE9F110F93}" type="pres">
      <dgm:prSet presAssocID="{7E27F093-EF98-47D2-B430-EE524EA6C6B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13CD5-3EAD-48AE-BD21-1BD7CB72A74F}" type="pres">
      <dgm:prSet presAssocID="{1ACC9889-A84C-40B9-BB85-1E55DA7E2505}" presName="sibTrans" presStyleCnt="0"/>
      <dgm:spPr/>
    </dgm:pt>
    <dgm:pt modelId="{670564DA-CFF8-4220-BE1C-851061ABA811}" type="pres">
      <dgm:prSet presAssocID="{13806B2F-3AC6-4D1A-97F4-2CB2DF0167D7}" presName="textNode" presStyleLbl="node1" presStyleIdx="1" presStyleCnt="5" custLinFactNeighborX="-467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0B5EB8-672E-4432-AB1B-D7CC46D13265}" type="pres">
      <dgm:prSet presAssocID="{27DDF62B-8819-4BDC-BDE8-40C7F2624D0E}" presName="sibTrans" presStyleCnt="0"/>
      <dgm:spPr/>
    </dgm:pt>
    <dgm:pt modelId="{9326C699-BCF7-4963-8F39-2D58138C4651}" type="pres">
      <dgm:prSet presAssocID="{623AFC1A-C150-4CCA-8A2C-8677D63D699D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BA702-BCBB-4B71-B82F-D0DFED9EF5D6}" type="pres">
      <dgm:prSet presAssocID="{011CAE32-7141-4784-B8AB-EFAC91A7F3BB}" presName="sibTrans" presStyleCnt="0"/>
      <dgm:spPr/>
    </dgm:pt>
    <dgm:pt modelId="{9AADC21F-793F-4459-AD12-9504439BF8A4}" type="pres">
      <dgm:prSet presAssocID="{909885FD-1CB5-44CF-B436-DE91506B59DE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56CB8D-5DBD-4040-9F51-D5B2CFDEA0E9}" type="pres">
      <dgm:prSet presAssocID="{252069C7-552B-4663-8E2C-05C08BD1E44C}" presName="sibTrans" presStyleCnt="0"/>
      <dgm:spPr/>
    </dgm:pt>
    <dgm:pt modelId="{8BEBFAB5-738F-4859-942B-1579264AA45C}" type="pres">
      <dgm:prSet presAssocID="{52222EED-4D22-48DA-AEE9-BE1B9CE329F5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3EE5AE-C9B7-4B53-8A48-CB5DD8ACA8C2}" srcId="{283E1EF1-31BC-4CDB-BB83-E7232146D4ED}" destId="{7E27F093-EF98-47D2-B430-EE524EA6C6B8}" srcOrd="0" destOrd="0" parTransId="{23F9ACE0-918C-4EAD-AB4C-A6BF0702995E}" sibTransId="{1ACC9889-A84C-40B9-BB85-1E55DA7E2505}"/>
    <dgm:cxn modelId="{A33EB66C-7A1A-43C7-9039-99AEC43C8560}" srcId="{283E1EF1-31BC-4CDB-BB83-E7232146D4ED}" destId="{13806B2F-3AC6-4D1A-97F4-2CB2DF0167D7}" srcOrd="1" destOrd="0" parTransId="{44005F84-85FD-47B9-A4D9-FBD426ABFF38}" sibTransId="{27DDF62B-8819-4BDC-BDE8-40C7F2624D0E}"/>
    <dgm:cxn modelId="{1361D9C3-9589-43C7-BE9A-71D17AA57C8A}" type="presOf" srcId="{7E27F093-EF98-47D2-B430-EE524EA6C6B8}" destId="{19196D2A-54DB-4B9A-B7E3-F5AE9F110F93}" srcOrd="0" destOrd="0" presId="urn:microsoft.com/office/officeart/2005/8/layout/hProcess9"/>
    <dgm:cxn modelId="{203DE4FA-BAEE-4C12-B11C-D57DB8007DAC}" type="presOf" srcId="{623AFC1A-C150-4CCA-8A2C-8677D63D699D}" destId="{9326C699-BCF7-4963-8F39-2D58138C4651}" srcOrd="0" destOrd="0" presId="urn:microsoft.com/office/officeart/2005/8/layout/hProcess9"/>
    <dgm:cxn modelId="{B5D8E1A2-4A71-4F14-8C5C-0F66D063DEE6}" type="presOf" srcId="{52222EED-4D22-48DA-AEE9-BE1B9CE329F5}" destId="{8BEBFAB5-738F-4859-942B-1579264AA45C}" srcOrd="0" destOrd="0" presId="urn:microsoft.com/office/officeart/2005/8/layout/hProcess9"/>
    <dgm:cxn modelId="{9A271B42-8F0D-44CE-9134-AFBB38A2947F}" type="presOf" srcId="{13806B2F-3AC6-4D1A-97F4-2CB2DF0167D7}" destId="{670564DA-CFF8-4220-BE1C-851061ABA811}" srcOrd="0" destOrd="0" presId="urn:microsoft.com/office/officeart/2005/8/layout/hProcess9"/>
    <dgm:cxn modelId="{21220D9A-B293-435C-BE2A-F2C43FD790EF}" srcId="{283E1EF1-31BC-4CDB-BB83-E7232146D4ED}" destId="{909885FD-1CB5-44CF-B436-DE91506B59DE}" srcOrd="3" destOrd="0" parTransId="{E01E1EE6-C47E-4F0E-8D31-F47DFA7C95BB}" sibTransId="{252069C7-552B-4663-8E2C-05C08BD1E44C}"/>
    <dgm:cxn modelId="{9C0D3C21-20D6-4944-83B2-BF8DE45290BC}" type="presOf" srcId="{909885FD-1CB5-44CF-B436-DE91506B59DE}" destId="{9AADC21F-793F-4459-AD12-9504439BF8A4}" srcOrd="0" destOrd="0" presId="urn:microsoft.com/office/officeart/2005/8/layout/hProcess9"/>
    <dgm:cxn modelId="{DA26F44B-A09C-4542-AAC4-C2766ED3A209}" srcId="{283E1EF1-31BC-4CDB-BB83-E7232146D4ED}" destId="{623AFC1A-C150-4CCA-8A2C-8677D63D699D}" srcOrd="2" destOrd="0" parTransId="{66AF6ACD-C4E3-4520-A2BF-BAC19AFF6C2A}" sibTransId="{011CAE32-7141-4784-B8AB-EFAC91A7F3BB}"/>
    <dgm:cxn modelId="{DFEF2374-8134-49A5-A3CB-74AB00C98231}" type="presOf" srcId="{283E1EF1-31BC-4CDB-BB83-E7232146D4ED}" destId="{4AB317A8-BEDD-44B7-9691-95D03A495B83}" srcOrd="0" destOrd="0" presId="urn:microsoft.com/office/officeart/2005/8/layout/hProcess9"/>
    <dgm:cxn modelId="{9B0C9CCD-8C91-48B2-AFCA-B49769DF2108}" srcId="{283E1EF1-31BC-4CDB-BB83-E7232146D4ED}" destId="{52222EED-4D22-48DA-AEE9-BE1B9CE329F5}" srcOrd="4" destOrd="0" parTransId="{9435D8A9-B55D-4F6C-A0E1-037EDCC3E980}" sibTransId="{3F19FDF6-9C04-43DC-A97A-2CB130E0A51A}"/>
    <dgm:cxn modelId="{C42E7090-ECF4-438D-B17F-6BB8869D97BE}" type="presParOf" srcId="{4AB317A8-BEDD-44B7-9691-95D03A495B83}" destId="{F2798DE9-54FB-48AF-9707-401ADA3D4951}" srcOrd="0" destOrd="0" presId="urn:microsoft.com/office/officeart/2005/8/layout/hProcess9"/>
    <dgm:cxn modelId="{C4A0EE3B-B089-4027-BE3A-C1464F5FD47F}" type="presParOf" srcId="{4AB317A8-BEDD-44B7-9691-95D03A495B83}" destId="{4FC254AC-EB15-4C6D-8A6F-7A17BD971B12}" srcOrd="1" destOrd="0" presId="urn:microsoft.com/office/officeart/2005/8/layout/hProcess9"/>
    <dgm:cxn modelId="{D1BF86DB-FB59-4CD8-9328-3A6D94ACAE9B}" type="presParOf" srcId="{4FC254AC-EB15-4C6D-8A6F-7A17BD971B12}" destId="{19196D2A-54DB-4B9A-B7E3-F5AE9F110F93}" srcOrd="0" destOrd="0" presId="urn:microsoft.com/office/officeart/2005/8/layout/hProcess9"/>
    <dgm:cxn modelId="{2778111D-8E3F-4CC9-AAA3-BDB4E8ED7152}" type="presParOf" srcId="{4FC254AC-EB15-4C6D-8A6F-7A17BD971B12}" destId="{E3E13CD5-3EAD-48AE-BD21-1BD7CB72A74F}" srcOrd="1" destOrd="0" presId="urn:microsoft.com/office/officeart/2005/8/layout/hProcess9"/>
    <dgm:cxn modelId="{31502365-39F1-4B3C-ACF6-F9AF078FA48E}" type="presParOf" srcId="{4FC254AC-EB15-4C6D-8A6F-7A17BD971B12}" destId="{670564DA-CFF8-4220-BE1C-851061ABA811}" srcOrd="2" destOrd="0" presId="urn:microsoft.com/office/officeart/2005/8/layout/hProcess9"/>
    <dgm:cxn modelId="{DF6326E6-8323-425A-AAD2-D85E24DB0958}" type="presParOf" srcId="{4FC254AC-EB15-4C6D-8A6F-7A17BD971B12}" destId="{E60B5EB8-672E-4432-AB1B-D7CC46D13265}" srcOrd="3" destOrd="0" presId="urn:microsoft.com/office/officeart/2005/8/layout/hProcess9"/>
    <dgm:cxn modelId="{EC25F219-ACA5-4EFE-B8B9-865279A75D73}" type="presParOf" srcId="{4FC254AC-EB15-4C6D-8A6F-7A17BD971B12}" destId="{9326C699-BCF7-4963-8F39-2D58138C4651}" srcOrd="4" destOrd="0" presId="urn:microsoft.com/office/officeart/2005/8/layout/hProcess9"/>
    <dgm:cxn modelId="{C998FEC0-2C4C-4B45-8B0E-9234E51471D7}" type="presParOf" srcId="{4FC254AC-EB15-4C6D-8A6F-7A17BD971B12}" destId="{48FBA702-BCBB-4B71-B82F-D0DFED9EF5D6}" srcOrd="5" destOrd="0" presId="urn:microsoft.com/office/officeart/2005/8/layout/hProcess9"/>
    <dgm:cxn modelId="{4E727075-C23B-44CE-A900-2276196B0FC3}" type="presParOf" srcId="{4FC254AC-EB15-4C6D-8A6F-7A17BD971B12}" destId="{9AADC21F-793F-4459-AD12-9504439BF8A4}" srcOrd="6" destOrd="0" presId="urn:microsoft.com/office/officeart/2005/8/layout/hProcess9"/>
    <dgm:cxn modelId="{D4DC2314-438B-4649-8CA2-698C30437A88}" type="presParOf" srcId="{4FC254AC-EB15-4C6D-8A6F-7A17BD971B12}" destId="{C556CB8D-5DBD-4040-9F51-D5B2CFDEA0E9}" srcOrd="7" destOrd="0" presId="urn:microsoft.com/office/officeart/2005/8/layout/hProcess9"/>
    <dgm:cxn modelId="{3A258038-C166-45D0-B7CF-06D1A2E1BBE9}" type="presParOf" srcId="{4FC254AC-EB15-4C6D-8A6F-7A17BD971B12}" destId="{8BEBFAB5-738F-4859-942B-1579264AA45C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798DE9-54FB-48AF-9707-401ADA3D4951}">
      <dsp:nvSpPr>
        <dsp:cNvPr id="0" name=""/>
        <dsp:cNvSpPr/>
      </dsp:nvSpPr>
      <dsp:spPr>
        <a:xfrm>
          <a:off x="674369" y="0"/>
          <a:ext cx="7642860" cy="35814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196D2A-54DB-4B9A-B7E3-F5AE9F110F93}">
      <dsp:nvSpPr>
        <dsp:cNvPr id="0" name=""/>
        <dsp:cNvSpPr/>
      </dsp:nvSpPr>
      <dsp:spPr>
        <a:xfrm>
          <a:off x="2212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Band</a:t>
          </a:r>
          <a:endParaRPr lang="en-US" sz="2400" kern="1200" dirty="0"/>
        </a:p>
      </dsp:txBody>
      <dsp:txXfrm>
        <a:off x="2212" y="1074420"/>
        <a:ext cx="1683283" cy="1432560"/>
      </dsp:txXfrm>
    </dsp:sp>
    <dsp:sp modelId="{670564DA-CFF8-4220-BE1C-851061ABA811}">
      <dsp:nvSpPr>
        <dsp:cNvPr id="0" name=""/>
        <dsp:cNvSpPr/>
      </dsp:nvSpPr>
      <dsp:spPr>
        <a:xfrm>
          <a:off x="1761549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SendDemo</a:t>
          </a:r>
          <a:endParaRPr lang="en-US" sz="2400" kern="1200" dirty="0"/>
        </a:p>
      </dsp:txBody>
      <dsp:txXfrm>
        <a:off x="1761549" y="1074420"/>
        <a:ext cx="1683283" cy="1432560"/>
      </dsp:txXfrm>
    </dsp:sp>
    <dsp:sp modelId="{9326C699-BCF7-4963-8F39-2D58138C4651}">
      <dsp:nvSpPr>
        <dsp:cNvPr id="0" name=""/>
        <dsp:cNvSpPr/>
      </dsp:nvSpPr>
      <dsp:spPr>
        <a:xfrm>
          <a:off x="3654158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Database</a:t>
          </a:r>
          <a:endParaRPr lang="en-US" sz="2400" kern="1200" dirty="0"/>
        </a:p>
      </dsp:txBody>
      <dsp:txXfrm>
        <a:off x="3654158" y="1074420"/>
        <a:ext cx="1683283" cy="1432560"/>
      </dsp:txXfrm>
    </dsp:sp>
    <dsp:sp modelId="{9AADC21F-793F-4459-AD12-9504439BF8A4}">
      <dsp:nvSpPr>
        <dsp:cNvPr id="0" name=""/>
        <dsp:cNvSpPr/>
      </dsp:nvSpPr>
      <dsp:spPr>
        <a:xfrm>
          <a:off x="5480130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Received demo</a:t>
          </a:r>
          <a:endParaRPr lang="en-US" sz="2400" kern="1200" dirty="0"/>
        </a:p>
      </dsp:txBody>
      <dsp:txXfrm>
        <a:off x="5480130" y="1074420"/>
        <a:ext cx="1683283" cy="1432560"/>
      </dsp:txXfrm>
    </dsp:sp>
    <dsp:sp modelId="{8BEBFAB5-738F-4859-942B-1579264AA45C}">
      <dsp:nvSpPr>
        <dsp:cNvPr id="0" name=""/>
        <dsp:cNvSpPr/>
      </dsp:nvSpPr>
      <dsp:spPr>
        <a:xfrm>
          <a:off x="7306103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Record lable</a:t>
          </a:r>
          <a:endParaRPr lang="en-US" sz="2400" kern="1200" dirty="0"/>
        </a:p>
      </dsp:txBody>
      <dsp:txXfrm>
        <a:off x="7306103" y="1074420"/>
        <a:ext cx="1683283" cy="1432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8EF01-FD07-46A1-9D17-D29E2B895487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 smtClean="0"/>
          </a:p>
          <a:p>
            <a:pPr algn="ctr">
              <a:buNone/>
            </a:pPr>
            <a:r>
              <a:rPr lang="fi-FI" sz="4800" b="1" dirty="0" smtClean="0"/>
              <a:t>Investors</a:t>
            </a:r>
            <a:endParaRPr lang="en-US" sz="4800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Pricing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r>
              <a:rPr lang="fi-FI" b="1" dirty="0" smtClean="0"/>
              <a:t>Free</a:t>
            </a:r>
            <a:r>
              <a:rPr lang="fi-FI" dirty="0" smtClean="0"/>
              <a:t> Service for Bands/Artists</a:t>
            </a:r>
          </a:p>
          <a:p>
            <a:pPr>
              <a:buNone/>
            </a:pPr>
            <a:endParaRPr lang="fi-FI" dirty="0" smtClean="0"/>
          </a:p>
          <a:p>
            <a:r>
              <a:rPr lang="fi-FI" dirty="0" smtClean="0"/>
              <a:t>Monthly fee of </a:t>
            </a:r>
            <a:r>
              <a:rPr lang="fi-FI" b="1" dirty="0" smtClean="0"/>
              <a:t>50€</a:t>
            </a:r>
            <a:r>
              <a:rPr lang="fi-FI" dirty="0" smtClean="0"/>
              <a:t> for Record Labels</a:t>
            </a:r>
          </a:p>
          <a:p>
            <a:pPr>
              <a:buNone/>
            </a:pPr>
            <a:r>
              <a:rPr lang="fi-FI" dirty="0" smtClean="0">
                <a:sym typeface="Wingdings" pitchFamily="2" charset="2"/>
              </a:rPr>
              <a:t> Testversion: first 4 weeks free</a:t>
            </a:r>
            <a:endParaRPr lang="fi-FI" dirty="0" smtClean="0"/>
          </a:p>
          <a:p>
            <a:endParaRPr lang="fi-FI" dirty="0"/>
          </a:p>
          <a:p>
            <a:pPr>
              <a:buNone/>
            </a:pPr>
            <a:endParaRPr lang="fi-FI" dirty="0" smtClean="0">
              <a:sym typeface="Wingdings" pitchFamily="2" charset="2"/>
            </a:endParaRPr>
          </a:p>
          <a:p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Investement Opportunity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Company current value = 400,000€</a:t>
            </a:r>
          </a:p>
          <a:p>
            <a:r>
              <a:rPr lang="fi-FI" dirty="0" smtClean="0"/>
              <a:t>Ready to sell 10% of our share</a:t>
            </a:r>
          </a:p>
          <a:p>
            <a:pPr lvl="1">
              <a:buNone/>
            </a:pPr>
            <a:r>
              <a:rPr lang="fi-FI" sz="3600" b="1" dirty="0" smtClean="0">
                <a:sym typeface="Wingdings" pitchFamily="2" charset="2"/>
              </a:rPr>
              <a:t></a:t>
            </a:r>
            <a:r>
              <a:rPr lang="fi-FI" sz="4400" b="1" dirty="0" smtClean="0">
                <a:sym typeface="Wingdings" pitchFamily="2" charset="2"/>
              </a:rPr>
              <a:t>40,000€</a:t>
            </a:r>
            <a:endParaRPr lang="fi-FI" sz="4400" b="1" dirty="0" smtClean="0"/>
          </a:p>
          <a:p>
            <a:endParaRPr lang="fi-FI" dirty="0" smtClean="0"/>
          </a:p>
          <a:p>
            <a:r>
              <a:rPr lang="fi-FI" dirty="0" smtClean="0"/>
              <a:t>If you invest on our service you will earn </a:t>
            </a:r>
            <a:r>
              <a:rPr lang="fi-FI" b="1" dirty="0" smtClean="0"/>
              <a:t>double figures </a:t>
            </a:r>
            <a:r>
              <a:rPr lang="fi-FI" smtClean="0"/>
              <a:t>in </a:t>
            </a:r>
            <a:r>
              <a:rPr lang="fi-FI" smtClean="0"/>
              <a:t>three </a:t>
            </a:r>
            <a:r>
              <a:rPr lang="fi-FI" dirty="0" smtClean="0"/>
              <a:t>years</a:t>
            </a:r>
            <a:endParaRPr lang="fi-FI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b="1" dirty="0" smtClean="0"/>
              <a:t>Summary</a:t>
            </a:r>
            <a:br>
              <a:rPr lang="fi-FI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Increase the value for both bands and lables</a:t>
            </a:r>
          </a:p>
          <a:p>
            <a:pPr>
              <a:buNone/>
            </a:pPr>
            <a:endParaRPr lang="fi-FI" dirty="0" smtClean="0"/>
          </a:p>
          <a:p>
            <a:r>
              <a:rPr lang="fi-FI" dirty="0" smtClean="0"/>
              <a:t>No more unmatched demos are coming</a:t>
            </a:r>
          </a:p>
          <a:p>
            <a:endParaRPr lang="fi-FI" dirty="0" smtClean="0"/>
          </a:p>
          <a:p>
            <a:r>
              <a:rPr lang="fi-FI" dirty="0" smtClean="0"/>
              <a:t>Demos are stored in our database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b="1" dirty="0" smtClean="0"/>
              <a:t>Loud</a:t>
            </a:r>
            <a:r>
              <a:rPr lang="fi-FI" dirty="0" smtClean="0"/>
              <a:t>Demo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09.12.2010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b="1" dirty="0" smtClean="0"/>
              <a:t>Our Business Sector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i-FI" dirty="0" smtClean="0"/>
          </a:p>
          <a:p>
            <a:pPr algn="ctr">
              <a:buNone/>
            </a:pPr>
            <a:r>
              <a:rPr lang="fi-FI" b="1" dirty="0" smtClean="0"/>
              <a:t>	</a:t>
            </a:r>
            <a:r>
              <a:rPr lang="fi-FI" sz="4400" dirty="0" smtClean="0"/>
              <a:t>Music Industry</a:t>
            </a:r>
            <a:endParaRPr lang="en-US" sz="4400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1295400" y="3581400"/>
            <a:ext cx="61722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Customer Problem</a:t>
            </a:r>
            <a:endParaRPr lang="en-US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2362200" y="2743200"/>
            <a:ext cx="1295400" cy="1219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Bands send Demo</a:t>
            </a:r>
            <a:endParaRPr lang="en-US" dirty="0"/>
          </a:p>
        </p:txBody>
      </p:sp>
      <p:sp>
        <p:nvSpPr>
          <p:cNvPr id="6" name="Notched Right Arrow 5"/>
          <p:cNvSpPr/>
          <p:nvPr/>
        </p:nvSpPr>
        <p:spPr>
          <a:xfrm>
            <a:off x="3886200" y="2133600"/>
            <a:ext cx="1066800" cy="533400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Cd’s</a:t>
            </a:r>
            <a:endParaRPr lang="en-US" dirty="0"/>
          </a:p>
        </p:txBody>
      </p:sp>
      <p:sp>
        <p:nvSpPr>
          <p:cNvPr id="7" name="Notched Right Arrow 6"/>
          <p:cNvSpPr/>
          <p:nvPr/>
        </p:nvSpPr>
        <p:spPr>
          <a:xfrm>
            <a:off x="3886200" y="3124200"/>
            <a:ext cx="1066800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E-mail</a:t>
            </a:r>
            <a:endParaRPr lang="en-US" dirty="0"/>
          </a:p>
        </p:txBody>
      </p:sp>
      <p:sp>
        <p:nvSpPr>
          <p:cNvPr id="8" name="Notched Right Arrow 7"/>
          <p:cNvSpPr/>
          <p:nvPr/>
        </p:nvSpPr>
        <p:spPr>
          <a:xfrm>
            <a:off x="3886200" y="4191000"/>
            <a:ext cx="1066800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5486400" y="2743200"/>
            <a:ext cx="1295400" cy="1219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Record</a:t>
            </a:r>
          </a:p>
          <a:p>
            <a:pPr algn="ctr"/>
            <a:r>
              <a:rPr lang="en-US" dirty="0" smtClean="0"/>
              <a:t>Labels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4400" y="4667071"/>
            <a:ext cx="2667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Only few of the </a:t>
            </a:r>
          </a:p>
          <a:p>
            <a:pPr algn="just"/>
            <a:r>
              <a:rPr lang="en-US" dirty="0" smtClean="0"/>
              <a:t>demos are actually </a:t>
            </a:r>
          </a:p>
          <a:p>
            <a:pPr algn="just"/>
            <a:r>
              <a:rPr lang="en-US" dirty="0" smtClean="0"/>
              <a:t>matches the interest</a:t>
            </a:r>
          </a:p>
          <a:p>
            <a:pPr algn="just"/>
            <a:r>
              <a:rPr lang="en-US" dirty="0" smtClean="0"/>
              <a:t> of record labels.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838928" y="4840069"/>
            <a:ext cx="29888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/>
              <a:t>Record labels use lots of time </a:t>
            </a:r>
          </a:p>
          <a:p>
            <a:pPr algn="just"/>
            <a:r>
              <a:rPr lang="en-US" dirty="0" smtClean="0"/>
              <a:t>dealing with incoming demos.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Our Solution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i-FI" dirty="0" smtClean="0"/>
              <a:t>Create an Environment </a:t>
            </a:r>
            <a:r>
              <a:rPr lang="fi-FI" b="1" dirty="0" smtClean="0"/>
              <a:t>ALL</a:t>
            </a:r>
            <a:r>
              <a:rPr lang="fi-FI" dirty="0" smtClean="0"/>
              <a:t> in </a:t>
            </a:r>
            <a:r>
              <a:rPr lang="fi-FI" b="1" dirty="0" smtClean="0"/>
              <a:t>ONE.</a:t>
            </a:r>
          </a:p>
          <a:p>
            <a:endParaRPr lang="en-US" b="1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" y="2438400"/>
          <a:ext cx="89916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loudrevolutionlogot_b3.png"/>
          <p:cNvPicPr>
            <a:picLocks noChangeAspect="1"/>
          </p:cNvPicPr>
          <p:nvPr/>
        </p:nvPicPr>
        <p:blipFill>
          <a:blip r:embed="rId7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b="1" dirty="0" smtClean="0"/>
              <a:t>Using our service</a:t>
            </a:r>
            <a:br>
              <a:rPr lang="fi-FI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Increase the value for both bands and lables</a:t>
            </a:r>
          </a:p>
          <a:p>
            <a:pPr>
              <a:buNone/>
            </a:pPr>
            <a:endParaRPr lang="fi-FI" dirty="0" smtClean="0"/>
          </a:p>
          <a:p>
            <a:r>
              <a:rPr lang="fi-FI" dirty="0" smtClean="0"/>
              <a:t>No more unmatched demos are coming</a:t>
            </a:r>
          </a:p>
          <a:p>
            <a:endParaRPr lang="fi-FI" dirty="0" smtClean="0"/>
          </a:p>
          <a:p>
            <a:r>
              <a:rPr lang="fi-FI" dirty="0" smtClean="0"/>
              <a:t>Demos are stored in our database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 lvl="3" algn="just">
              <a:buNone/>
            </a:pPr>
            <a:r>
              <a:rPr lang="de-DE" sz="6800" b="1" dirty="0" smtClean="0"/>
              <a:t>Demo</a:t>
            </a:r>
            <a:endParaRPr lang="de-DE" sz="6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Market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Short-term  ( 1 year ) </a:t>
            </a:r>
            <a:r>
              <a:rPr lang="en-US" dirty="0" smtClean="0">
                <a:sym typeface="Wingdings"/>
              </a:rPr>
              <a:t> Finland</a:t>
            </a:r>
          </a:p>
          <a:p>
            <a:pPr>
              <a:buNone/>
            </a:pPr>
            <a:r>
              <a:rPr lang="fi-FI" dirty="0" smtClean="0">
                <a:sym typeface="Wingdings"/>
              </a:rPr>
              <a:t>		&lt;&gt;</a:t>
            </a:r>
            <a:r>
              <a:rPr lang="fi-FI" b="1" dirty="0" smtClean="0">
                <a:sym typeface="Wingdings"/>
              </a:rPr>
              <a:t>200</a:t>
            </a:r>
            <a:r>
              <a:rPr lang="fi-FI" dirty="0" smtClean="0">
                <a:sym typeface="Wingdings"/>
              </a:rPr>
              <a:t> Record Lables in Finland</a:t>
            </a:r>
          </a:p>
          <a:p>
            <a:endParaRPr lang="fi-FI" dirty="0">
              <a:sym typeface="Wingdings"/>
            </a:endParaRPr>
          </a:p>
          <a:p>
            <a:r>
              <a:rPr lang="en-US" dirty="0" smtClean="0"/>
              <a:t>Long -term ( &gt; 1 year ) </a:t>
            </a:r>
            <a:r>
              <a:rPr lang="en-US" dirty="0" smtClean="0">
                <a:sym typeface="Wingdings"/>
              </a:rPr>
              <a:t> Germany, France,  	UK and Sweden.</a:t>
            </a:r>
          </a:p>
          <a:p>
            <a:pPr>
              <a:buNone/>
            </a:pPr>
            <a:r>
              <a:rPr lang="en-US" dirty="0" smtClean="0"/>
              <a:t>		&lt;&gt;More than </a:t>
            </a:r>
            <a:r>
              <a:rPr lang="en-US" b="1" dirty="0" smtClean="0"/>
              <a:t>8,000 </a:t>
            </a:r>
            <a:r>
              <a:rPr lang="en-US" dirty="0" smtClean="0"/>
              <a:t>Record Labels available</a:t>
            </a:r>
          </a:p>
          <a:p>
            <a:pPr>
              <a:buNone/>
            </a:pPr>
            <a:r>
              <a:rPr lang="fi-FI" dirty="0" smtClean="0"/>
              <a:t>		</a:t>
            </a:r>
            <a:endParaRPr lang="en-US" dirty="0" smtClean="0"/>
          </a:p>
          <a:p>
            <a:endParaRPr lang="fi-FI" dirty="0" smtClean="0">
              <a:sym typeface="Wingdings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Competitor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/>
          </a:p>
          <a:p>
            <a:pPr lvl="2"/>
            <a:r>
              <a:rPr lang="fi-FI" sz="4400" dirty="0" smtClean="0"/>
              <a:t>No </a:t>
            </a:r>
            <a:r>
              <a:rPr lang="fi-FI" sz="4400" b="1" dirty="0" smtClean="0"/>
              <a:t>direct</a:t>
            </a:r>
            <a:r>
              <a:rPr lang="fi-FI" sz="4400" dirty="0" smtClean="0"/>
              <a:t> Competitor</a:t>
            </a:r>
            <a:endParaRPr lang="en-US" sz="4400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</Words>
  <Application>Microsoft Office PowerPoint</Application>
  <PresentationFormat>Bildschirmpräsentation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Office Theme</vt:lpstr>
      <vt:lpstr>Audience</vt:lpstr>
      <vt:lpstr>LoudDemo</vt:lpstr>
      <vt:lpstr>Our Business Sector</vt:lpstr>
      <vt:lpstr>Customer Problem</vt:lpstr>
      <vt:lpstr>Our Solution</vt:lpstr>
      <vt:lpstr>Using our service </vt:lpstr>
      <vt:lpstr>Folie 7</vt:lpstr>
      <vt:lpstr>Market</vt:lpstr>
      <vt:lpstr>Competitor</vt:lpstr>
      <vt:lpstr>Pricing</vt:lpstr>
      <vt:lpstr>Investement Opportunity</vt:lpstr>
      <vt:lpstr>Summary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mesfin</dc:creator>
  <cp:lastModifiedBy>Artjomka</cp:lastModifiedBy>
  <cp:revision>47</cp:revision>
  <dcterms:created xsi:type="dcterms:W3CDTF">2010-11-11T08:11:38Z</dcterms:created>
  <dcterms:modified xsi:type="dcterms:W3CDTF">2010-12-07T23:33:24Z</dcterms:modified>
</cp:coreProperties>
</file>