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Received </a:t>
          </a:r>
          <a:r>
            <a:rPr lang="fi-FI" dirty="0" smtClean="0"/>
            <a:t>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smtClean="0"/>
            <a:t>Record lable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2212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Band</a:t>
          </a:r>
          <a:endParaRPr lang="en-US" sz="2400" kern="1200" dirty="0"/>
        </a:p>
      </dsp:txBody>
      <dsp:txXfrm>
        <a:off x="2212" y="1074420"/>
        <a:ext cx="1683283" cy="1432560"/>
      </dsp:txXfrm>
    </dsp:sp>
    <dsp:sp modelId="{670564DA-CFF8-4220-BE1C-851061ABA811}">
      <dsp:nvSpPr>
        <dsp:cNvPr id="0" name=""/>
        <dsp:cNvSpPr/>
      </dsp:nvSpPr>
      <dsp:spPr>
        <a:xfrm>
          <a:off x="1761549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SendDemo</a:t>
          </a:r>
          <a:endParaRPr lang="en-US" sz="2400" kern="1200" dirty="0"/>
        </a:p>
      </dsp:txBody>
      <dsp:txXfrm>
        <a:off x="1761549" y="1074420"/>
        <a:ext cx="1683283" cy="1432560"/>
      </dsp:txXfrm>
    </dsp:sp>
    <dsp:sp modelId="{9326C699-BCF7-4963-8F39-2D58138C4651}">
      <dsp:nvSpPr>
        <dsp:cNvPr id="0" name=""/>
        <dsp:cNvSpPr/>
      </dsp:nvSpPr>
      <dsp:spPr>
        <a:xfrm>
          <a:off x="3654158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Database</a:t>
          </a:r>
          <a:endParaRPr lang="en-US" sz="2400" kern="1200" dirty="0"/>
        </a:p>
      </dsp:txBody>
      <dsp:txXfrm>
        <a:off x="3654158" y="1074420"/>
        <a:ext cx="1683283" cy="1432560"/>
      </dsp:txXfrm>
    </dsp:sp>
    <dsp:sp modelId="{9AADC21F-793F-4459-AD12-9504439BF8A4}">
      <dsp:nvSpPr>
        <dsp:cNvPr id="0" name=""/>
        <dsp:cNvSpPr/>
      </dsp:nvSpPr>
      <dsp:spPr>
        <a:xfrm>
          <a:off x="5480130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Received </a:t>
          </a:r>
          <a:r>
            <a:rPr lang="fi-FI" sz="2400" kern="1200" dirty="0" smtClean="0"/>
            <a:t>demo</a:t>
          </a:r>
          <a:endParaRPr lang="en-US" sz="2400" kern="1200" dirty="0"/>
        </a:p>
      </dsp:txBody>
      <dsp:txXfrm>
        <a:off x="5480130" y="1074420"/>
        <a:ext cx="1683283" cy="1432560"/>
      </dsp:txXfrm>
    </dsp:sp>
    <dsp:sp modelId="{8BEBFAB5-738F-4859-942B-1579264AA45C}">
      <dsp:nvSpPr>
        <dsp:cNvPr id="0" name=""/>
        <dsp:cNvSpPr/>
      </dsp:nvSpPr>
      <dsp:spPr>
        <a:xfrm>
          <a:off x="7306103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Record lable</a:t>
          </a:r>
          <a:endParaRPr lang="en-US" sz="2400" kern="1200" dirty="0"/>
        </a:p>
      </dsp:txBody>
      <dsp:txXfrm>
        <a:off x="7306103" y="1074420"/>
        <a:ext cx="1683283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2</a:t>
            </a:r>
            <a:r>
              <a:rPr lang="fi-FI" dirty="0" smtClean="0"/>
              <a:t>.12.2010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Company current value = 400,000€</a:t>
            </a:r>
          </a:p>
          <a:p>
            <a:r>
              <a:rPr lang="fi-FI" dirty="0" smtClean="0"/>
              <a:t>Ready to sell 10</a:t>
            </a:r>
            <a:r>
              <a:rPr lang="fi-FI" dirty="0" smtClean="0"/>
              <a:t>% of our share</a:t>
            </a:r>
          </a:p>
          <a:p>
            <a:pPr lvl="1">
              <a:buNone/>
            </a:pPr>
            <a:r>
              <a:rPr lang="fi-FI" sz="3600" b="1" dirty="0" smtClean="0">
                <a:sym typeface="Wingdings" pitchFamily="2" charset="2"/>
              </a:rPr>
              <a:t>~</a:t>
            </a:r>
            <a:r>
              <a:rPr lang="fi-FI" dirty="0" smtClean="0">
                <a:sym typeface="Wingdings" pitchFamily="2" charset="2"/>
              </a:rPr>
              <a:t>40,000€</a:t>
            </a:r>
            <a:endParaRPr lang="fi-FI" dirty="0" smtClean="0"/>
          </a:p>
          <a:p>
            <a:r>
              <a:rPr lang="fi-FI" dirty="0" smtClean="0"/>
              <a:t>If </a:t>
            </a:r>
            <a:r>
              <a:rPr lang="fi-FI" dirty="0" smtClean="0"/>
              <a:t>you invest on our service you will earn approximately  </a:t>
            </a:r>
            <a:r>
              <a:rPr lang="fi-FI" b="1" dirty="0" smtClean="0"/>
              <a:t>double figures </a:t>
            </a:r>
            <a:r>
              <a:rPr lang="fi-FI" dirty="0" smtClean="0"/>
              <a:t>in Four years</a:t>
            </a:r>
            <a:endParaRPr lang="fi-FI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Future Plan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Promotion </a:t>
            </a:r>
            <a:r>
              <a:rPr lang="fi-FI" dirty="0" smtClean="0"/>
              <a:t>services</a:t>
            </a:r>
            <a:endParaRPr lang="fi-FI" dirty="0" smtClean="0"/>
          </a:p>
          <a:p>
            <a:pPr lvl="2"/>
            <a:r>
              <a:rPr lang="fi-FI" dirty="0" smtClean="0"/>
              <a:t>Social Medias</a:t>
            </a:r>
          </a:p>
          <a:p>
            <a:pPr lvl="2"/>
            <a:r>
              <a:rPr lang="fi-FI" dirty="0" smtClean="0"/>
              <a:t>Record Label company web sites</a:t>
            </a:r>
          </a:p>
          <a:p>
            <a:pPr lvl="2"/>
            <a:r>
              <a:rPr lang="fi-FI" dirty="0" smtClean="0"/>
              <a:t>Band web sites</a:t>
            </a:r>
          </a:p>
          <a:p>
            <a:pPr lvl="2"/>
            <a:r>
              <a:rPr lang="fi-FI" dirty="0" smtClean="0"/>
              <a:t>Concerts</a:t>
            </a:r>
            <a:endParaRPr lang="en-US" dirty="0" smtClean="0"/>
          </a:p>
          <a:p>
            <a:pPr lvl="2">
              <a:buNone/>
            </a:pPr>
            <a:endParaRPr lang="fi-FI" dirty="0"/>
          </a:p>
          <a:p>
            <a:pPr lvl="2">
              <a:buNone/>
            </a:pPr>
            <a:endParaRPr lang="fi-FI" dirty="0" smtClean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4876800"/>
            <a:ext cx="609600" cy="609600"/>
          </a:xfrm>
          <a:prstGeom prst="rect">
            <a:avLst/>
          </a:prstGeom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3429000"/>
            <a:ext cx="623330" cy="609600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24600" y="1524000"/>
            <a:ext cx="2444750" cy="484109"/>
          </a:xfrm>
          <a:prstGeom prst="rect">
            <a:avLst/>
          </a:prstGeom>
        </p:spPr>
      </p:pic>
      <p:pic>
        <p:nvPicPr>
          <p:cNvPr id="8" name="Picture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9000" y="2590800"/>
            <a:ext cx="770150" cy="533400"/>
          </a:xfrm>
          <a:prstGeom prst="rect">
            <a:avLst/>
          </a:prstGeom>
        </p:spPr>
      </p:pic>
      <p:pic>
        <p:nvPicPr>
          <p:cNvPr id="9" name="Picture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15000" y="4419600"/>
            <a:ext cx="1104412" cy="533400"/>
          </a:xfrm>
          <a:prstGeom prst="rect">
            <a:avLst/>
          </a:prstGeom>
        </p:spPr>
      </p:pic>
      <p:pic>
        <p:nvPicPr>
          <p:cNvPr id="10" name="Picture 1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72400" y="3962400"/>
            <a:ext cx="977900" cy="12352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pPr algn="ctr">
              <a:buNone/>
            </a:pPr>
            <a:r>
              <a:rPr lang="fi-FI" b="1" dirty="0" smtClean="0"/>
              <a:t>Investors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Our Business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pPr>
              <a:buNone/>
            </a:pPr>
            <a:r>
              <a:rPr lang="fi-FI" b="1" dirty="0" smtClean="0"/>
              <a:t>			</a:t>
            </a:r>
            <a:r>
              <a:rPr lang="fi-FI" sz="4800" b="1" dirty="0" smtClean="0"/>
              <a:t>Music Industry</a:t>
            </a:r>
            <a:endParaRPr lang="en-US" sz="4800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3622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Bands send Demo</a:t>
            </a:r>
            <a:endParaRPr lang="en-US" dirty="0"/>
          </a:p>
        </p:txBody>
      </p:sp>
      <p:sp>
        <p:nvSpPr>
          <p:cNvPr id="6" name="Notched Right Arrow 5"/>
          <p:cNvSpPr/>
          <p:nvPr/>
        </p:nvSpPr>
        <p:spPr>
          <a:xfrm>
            <a:off x="3886200" y="2133600"/>
            <a:ext cx="1066800" cy="5334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Cd’s</a:t>
            </a:r>
            <a:endParaRPr lang="en-US" dirty="0"/>
          </a:p>
        </p:txBody>
      </p:sp>
      <p:sp>
        <p:nvSpPr>
          <p:cNvPr id="7" name="Notched Right Arrow 6"/>
          <p:cNvSpPr/>
          <p:nvPr/>
        </p:nvSpPr>
        <p:spPr>
          <a:xfrm>
            <a:off x="3886200" y="31242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E-mail</a:t>
            </a:r>
            <a:endParaRPr lang="en-US" dirty="0"/>
          </a:p>
        </p:txBody>
      </p:sp>
      <p:sp>
        <p:nvSpPr>
          <p:cNvPr id="8" name="Notched Right Arrow 7"/>
          <p:cNvSpPr/>
          <p:nvPr/>
        </p:nvSpPr>
        <p:spPr>
          <a:xfrm>
            <a:off x="3886200" y="41910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4864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</a:t>
            </a:r>
          </a:p>
          <a:p>
            <a:pPr algn="ctr"/>
            <a:r>
              <a:rPr lang="en-US" dirty="0" smtClean="0"/>
              <a:t>Labels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4400" y="4667071"/>
            <a:ext cx="26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Only </a:t>
            </a:r>
            <a:r>
              <a:rPr lang="en-US" dirty="0" smtClean="0"/>
              <a:t>few of </a:t>
            </a:r>
            <a:r>
              <a:rPr lang="en-US" dirty="0" smtClean="0"/>
              <a:t>the </a:t>
            </a:r>
          </a:p>
          <a:p>
            <a:pPr algn="just"/>
            <a:r>
              <a:rPr lang="en-US" dirty="0" smtClean="0"/>
              <a:t>demos are actually </a:t>
            </a:r>
          </a:p>
          <a:p>
            <a:pPr algn="just"/>
            <a:r>
              <a:rPr lang="en-US" dirty="0" smtClean="0"/>
              <a:t>matches </a:t>
            </a:r>
            <a:r>
              <a:rPr lang="en-US" dirty="0" smtClean="0"/>
              <a:t>the </a:t>
            </a:r>
            <a:r>
              <a:rPr lang="en-US" dirty="0" smtClean="0"/>
              <a:t>interest</a:t>
            </a:r>
            <a:endParaRPr lang="en-US" dirty="0" smtClean="0"/>
          </a:p>
          <a:p>
            <a:pPr algn="just"/>
            <a:r>
              <a:rPr lang="en-US" dirty="0" smtClean="0"/>
              <a:t> of record </a:t>
            </a:r>
            <a:r>
              <a:rPr lang="en-US" dirty="0" smtClean="0"/>
              <a:t>labels.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38928" y="4840069"/>
            <a:ext cx="2988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Record labels use </a:t>
            </a:r>
            <a:r>
              <a:rPr lang="en-US" dirty="0" smtClean="0"/>
              <a:t>lots </a:t>
            </a:r>
            <a:r>
              <a:rPr lang="en-US" dirty="0" smtClean="0"/>
              <a:t>of time </a:t>
            </a:r>
          </a:p>
          <a:p>
            <a:pPr algn="just"/>
            <a:r>
              <a:rPr lang="en-US" dirty="0" smtClean="0"/>
              <a:t>dealing with incoming </a:t>
            </a:r>
            <a:r>
              <a:rPr lang="en-US" dirty="0" smtClean="0"/>
              <a:t>demos.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Using our service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No more unmatched demos are </a:t>
            </a:r>
            <a:r>
              <a:rPr lang="fi-FI" dirty="0" smtClean="0"/>
              <a:t>coming</a:t>
            </a:r>
          </a:p>
          <a:p>
            <a:endParaRPr lang="fi-FI" dirty="0" smtClean="0"/>
          </a:p>
          <a:p>
            <a:r>
              <a:rPr lang="fi-FI" dirty="0" smtClean="0"/>
              <a:t>Increase the value for both bands and </a:t>
            </a:r>
            <a:r>
              <a:rPr lang="fi-FI" dirty="0" smtClean="0"/>
              <a:t>Lables</a:t>
            </a:r>
          </a:p>
          <a:p>
            <a:endParaRPr lang="fi-FI" dirty="0" smtClean="0"/>
          </a:p>
          <a:p>
            <a:r>
              <a:rPr lang="fi-FI" dirty="0" smtClean="0"/>
              <a:t>Demos are stored in our </a:t>
            </a:r>
            <a:r>
              <a:rPr lang="fi-FI" dirty="0" smtClean="0"/>
              <a:t>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Market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Short-term  </a:t>
            </a:r>
            <a:r>
              <a:rPr lang="en-US" dirty="0" smtClean="0"/>
              <a:t>( 1 year ) </a:t>
            </a:r>
            <a:r>
              <a:rPr lang="en-US" dirty="0" smtClean="0">
                <a:sym typeface="Wingdings"/>
              </a:rPr>
              <a:t> Finland</a:t>
            </a:r>
          </a:p>
          <a:p>
            <a:pPr>
              <a:buNone/>
            </a:pPr>
            <a:r>
              <a:rPr lang="fi-FI" dirty="0" smtClean="0">
                <a:sym typeface="Wingdings"/>
              </a:rPr>
              <a:t>		&lt;&gt;</a:t>
            </a:r>
            <a:r>
              <a:rPr lang="fi-FI" b="1" dirty="0" smtClean="0">
                <a:sym typeface="Wingdings"/>
              </a:rPr>
              <a:t>200</a:t>
            </a:r>
            <a:r>
              <a:rPr lang="fi-FI" dirty="0" smtClean="0">
                <a:sym typeface="Wingdings"/>
              </a:rPr>
              <a:t> Record </a:t>
            </a:r>
            <a:r>
              <a:rPr lang="fi-FI" dirty="0" smtClean="0">
                <a:sym typeface="Wingdings"/>
              </a:rPr>
              <a:t>Lables in Finland</a:t>
            </a:r>
          </a:p>
          <a:p>
            <a:endParaRPr lang="fi-FI" dirty="0">
              <a:sym typeface="Wingdings"/>
            </a:endParaRPr>
          </a:p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</a:t>
            </a:r>
            <a:r>
              <a:rPr lang="en-US" dirty="0" smtClean="0">
                <a:sym typeface="Wingdings"/>
              </a:rPr>
              <a:t> 	UK </a:t>
            </a:r>
            <a:r>
              <a:rPr lang="en-US" dirty="0" smtClean="0">
                <a:sym typeface="Wingdings"/>
              </a:rPr>
              <a:t>and Sweden.</a:t>
            </a:r>
          </a:p>
          <a:p>
            <a:pPr>
              <a:buNone/>
            </a:pPr>
            <a:r>
              <a:rPr lang="en-US" dirty="0" smtClean="0"/>
              <a:t>		&lt;&gt;More </a:t>
            </a:r>
            <a:r>
              <a:rPr lang="en-US" dirty="0" smtClean="0"/>
              <a:t>than </a:t>
            </a:r>
            <a:r>
              <a:rPr lang="en-US" b="1" dirty="0" smtClean="0"/>
              <a:t>8,0</a:t>
            </a:r>
            <a:r>
              <a:rPr lang="en-US" b="1" dirty="0" smtClean="0"/>
              <a:t>00  </a:t>
            </a:r>
            <a:r>
              <a:rPr lang="en-US" dirty="0" smtClean="0"/>
              <a:t>Record </a:t>
            </a:r>
            <a:r>
              <a:rPr lang="en-US" dirty="0" smtClean="0"/>
              <a:t>labels </a:t>
            </a:r>
            <a:r>
              <a:rPr lang="en-US" dirty="0" smtClean="0"/>
              <a:t>available</a:t>
            </a:r>
            <a:endParaRPr lang="en-US" dirty="0" smtClean="0"/>
          </a:p>
          <a:p>
            <a:pPr>
              <a:buNone/>
            </a:pPr>
            <a:r>
              <a:rPr lang="fi-FI" dirty="0" smtClean="0"/>
              <a:t>		</a:t>
            </a: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3200" dirty="0" smtClean="0"/>
              <a:t>No </a:t>
            </a:r>
            <a:r>
              <a:rPr lang="fi-FI" sz="3200" b="1" dirty="0" smtClean="0"/>
              <a:t>direct</a:t>
            </a:r>
            <a:r>
              <a:rPr lang="fi-FI" sz="3200" dirty="0" smtClean="0"/>
              <a:t> Competitor</a:t>
            </a:r>
            <a:endParaRPr lang="en-US" sz="32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Pricing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dirty="0" smtClean="0"/>
              <a:t>Free </a:t>
            </a:r>
            <a:r>
              <a:rPr lang="fi-FI" dirty="0" smtClean="0"/>
              <a:t>Service for Bands/Artists</a:t>
            </a:r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Record Labels</a:t>
            </a:r>
            <a:r>
              <a:rPr lang="fi-FI" dirty="0" smtClean="0"/>
              <a:t>.</a:t>
            </a:r>
            <a:endParaRPr lang="fi-FI" dirty="0"/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157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LoudDemo</vt:lpstr>
      <vt:lpstr>Audience</vt:lpstr>
      <vt:lpstr>Our Business Sector</vt:lpstr>
      <vt:lpstr>Customer Problem</vt:lpstr>
      <vt:lpstr>Our Solution</vt:lpstr>
      <vt:lpstr>Using our service </vt:lpstr>
      <vt:lpstr>Market</vt:lpstr>
      <vt:lpstr>Competitor</vt:lpstr>
      <vt:lpstr>Pricing</vt:lpstr>
      <vt:lpstr>Investement Opportunity</vt:lpstr>
      <vt:lpstr>Future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mesfin</cp:lastModifiedBy>
  <cp:revision>38</cp:revision>
  <dcterms:created xsi:type="dcterms:W3CDTF">2010-11-11T08:11:38Z</dcterms:created>
  <dcterms:modified xsi:type="dcterms:W3CDTF">2010-12-02T10:17:34Z</dcterms:modified>
</cp:coreProperties>
</file>