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2.12.2010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~</a:t>
            </a:r>
            <a:r>
              <a:rPr lang="fi-FI" dirty="0" smtClean="0">
                <a:sym typeface="Wingdings" pitchFamily="2" charset="2"/>
              </a:rPr>
              <a:t>40,000€</a:t>
            </a:r>
            <a:endParaRPr lang="fi-FI" dirty="0" smtClean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Four 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Promotion services</a:t>
            </a:r>
          </a:p>
          <a:p>
            <a:pPr lvl="2"/>
            <a:r>
              <a:rPr lang="fi-FI" dirty="0" smtClean="0"/>
              <a:t>Social Medias</a:t>
            </a:r>
          </a:p>
          <a:p>
            <a:pPr lvl="2"/>
            <a:r>
              <a:rPr lang="fi-FI" dirty="0" smtClean="0"/>
              <a:t>Record Label company web sites</a:t>
            </a:r>
          </a:p>
          <a:p>
            <a:pPr lvl="2"/>
            <a:r>
              <a:rPr lang="fi-FI" dirty="0" smtClean="0"/>
              <a:t>Band web sites</a:t>
            </a:r>
          </a:p>
          <a:p>
            <a:pPr lvl="2"/>
            <a:r>
              <a:rPr lang="fi-FI" dirty="0" smtClean="0"/>
              <a:t>Concerts</a:t>
            </a:r>
            <a:endParaRPr lang="en-US" dirty="0" smtClean="0"/>
          </a:p>
          <a:p>
            <a:pPr lvl="2">
              <a:buNone/>
            </a:pPr>
            <a:endParaRPr lang="fi-FI" dirty="0"/>
          </a:p>
          <a:p>
            <a:pPr lvl="2">
              <a:buNone/>
            </a:pP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876800"/>
            <a:ext cx="609600" cy="609600"/>
          </a:xfrm>
          <a:prstGeom prst="rect">
            <a:avLst/>
          </a:prstGeom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429000"/>
            <a:ext cx="623330" cy="609600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1524000"/>
            <a:ext cx="2444750" cy="484109"/>
          </a:xfrm>
          <a:prstGeom prst="rect">
            <a:avLst/>
          </a:prstGeom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9000" y="2590800"/>
            <a:ext cx="770150" cy="533400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5000" y="4419600"/>
            <a:ext cx="1104412" cy="533400"/>
          </a:xfrm>
          <a:prstGeom prst="rect">
            <a:avLst/>
          </a:prstGeom>
        </p:spPr>
      </p:pic>
      <p:pic>
        <p:nvPicPr>
          <p:cNvPr id="10" name="Picture 1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772400" y="3962400"/>
            <a:ext cx="977900" cy="12352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b="1" dirty="0" smtClean="0"/>
              <a:t>Investors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Our Business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pPr>
              <a:buNone/>
            </a:pPr>
            <a:r>
              <a:rPr lang="fi-FI" b="1" dirty="0" smtClean="0"/>
              <a:t>			</a:t>
            </a:r>
            <a:r>
              <a:rPr lang="fi-FI" sz="4800" b="1" dirty="0" smtClean="0"/>
              <a:t>Music Industry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Increase the value for both bands and Lables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</a:t>
            </a:r>
            <a:r>
              <a:rPr lang="fi-FI" sz="3200" b="1" dirty="0" smtClean="0"/>
              <a:t>direct</a:t>
            </a:r>
            <a:r>
              <a:rPr lang="fi-FI" sz="3200" dirty="0" smtClean="0"/>
              <a:t> Competitor</a:t>
            </a:r>
            <a:endParaRPr lang="en-US" sz="32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</a:t>
            </a:r>
            <a:r>
              <a:rPr lang="fi-FI" dirty="0" smtClean="0"/>
              <a:t>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</a:t>
            </a:r>
            <a:r>
              <a:rPr lang="fi-FI" dirty="0" smtClean="0"/>
              <a:t>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free!!!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Bildschirmpräsentation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Office Theme</vt:lpstr>
      <vt:lpstr>LoudDemo</vt:lpstr>
      <vt:lpstr>Audience</vt:lpstr>
      <vt:lpstr>Our Business Sector</vt:lpstr>
      <vt:lpstr>Customer Problem</vt:lpstr>
      <vt:lpstr>Our Solution</vt:lpstr>
      <vt:lpstr>Using our service </vt:lpstr>
      <vt:lpstr>Market</vt:lpstr>
      <vt:lpstr>Competitor</vt:lpstr>
      <vt:lpstr>Pricing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39</cp:revision>
  <dcterms:created xsi:type="dcterms:W3CDTF">2010-11-11T08:11:38Z</dcterms:created>
  <dcterms:modified xsi:type="dcterms:W3CDTF">2010-12-02T10:23:44Z</dcterms:modified>
</cp:coreProperties>
</file>