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E2D53-C11B-4956-8099-EF264715E439}" type="datetimeFigureOut">
              <a:rPr lang="fi-FI" smtClean="0"/>
              <a:t>7.9.2010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A8A46-97DD-46EF-B20A-148BE21C437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2864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E2D53-C11B-4956-8099-EF264715E439}" type="datetimeFigureOut">
              <a:rPr lang="fi-FI" smtClean="0"/>
              <a:t>7.9.2010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A8A46-97DD-46EF-B20A-148BE21C437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50476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E2D53-C11B-4956-8099-EF264715E439}" type="datetimeFigureOut">
              <a:rPr lang="fi-FI" smtClean="0"/>
              <a:t>7.9.2010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A8A46-97DD-46EF-B20A-148BE21C437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96994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E2D53-C11B-4956-8099-EF264715E439}" type="datetimeFigureOut">
              <a:rPr lang="fi-FI" smtClean="0"/>
              <a:t>7.9.2010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A8A46-97DD-46EF-B20A-148BE21C437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31473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E2D53-C11B-4956-8099-EF264715E439}" type="datetimeFigureOut">
              <a:rPr lang="fi-FI" smtClean="0"/>
              <a:t>7.9.2010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A8A46-97DD-46EF-B20A-148BE21C437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33944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E2D53-C11B-4956-8099-EF264715E439}" type="datetimeFigureOut">
              <a:rPr lang="fi-FI" smtClean="0"/>
              <a:t>7.9.2010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A8A46-97DD-46EF-B20A-148BE21C437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0764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E2D53-C11B-4956-8099-EF264715E439}" type="datetimeFigureOut">
              <a:rPr lang="fi-FI" smtClean="0"/>
              <a:t>7.9.2010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A8A46-97DD-46EF-B20A-148BE21C437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63368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E2D53-C11B-4956-8099-EF264715E439}" type="datetimeFigureOut">
              <a:rPr lang="fi-FI" smtClean="0"/>
              <a:t>7.9.2010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A8A46-97DD-46EF-B20A-148BE21C437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67461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E2D53-C11B-4956-8099-EF264715E439}" type="datetimeFigureOut">
              <a:rPr lang="fi-FI" smtClean="0"/>
              <a:t>7.9.2010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A8A46-97DD-46EF-B20A-148BE21C437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60349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E2D53-C11B-4956-8099-EF264715E439}" type="datetimeFigureOut">
              <a:rPr lang="fi-FI" smtClean="0"/>
              <a:t>7.9.2010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A8A46-97DD-46EF-B20A-148BE21C437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72788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E2D53-C11B-4956-8099-EF264715E439}" type="datetimeFigureOut">
              <a:rPr lang="fi-FI" smtClean="0"/>
              <a:t>7.9.2010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A8A46-97DD-46EF-B20A-148BE21C437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37348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7E2D53-C11B-4956-8099-EF264715E439}" type="datetimeFigureOut">
              <a:rPr lang="fi-FI" smtClean="0"/>
              <a:t>7.9.2010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FA8A46-97DD-46EF-B20A-148BE21C437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23736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Metropolia Project </a:t>
            </a:r>
            <a:r>
              <a:rPr lang="fi-FI" dirty="0" err="1" smtClean="0"/>
              <a:t>Ownership</a:t>
            </a:r>
            <a:r>
              <a:rPr lang="fi-FI" dirty="0" smtClean="0"/>
              <a:t> </a:t>
            </a:r>
            <a:r>
              <a:rPr lang="fi-FI" dirty="0" err="1" smtClean="0"/>
              <a:t>Policy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028920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Two</a:t>
            </a:r>
            <a:r>
              <a:rPr lang="fi-FI" dirty="0" smtClean="0"/>
              <a:t> </a:t>
            </a:r>
            <a:r>
              <a:rPr lang="fi-FI" dirty="0" err="1" smtClean="0"/>
              <a:t>cases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i-FI" dirty="0" err="1" smtClean="0"/>
              <a:t>Student</a:t>
            </a:r>
            <a:r>
              <a:rPr lang="fi-FI" dirty="0" smtClean="0"/>
              <a:t> </a:t>
            </a:r>
            <a:r>
              <a:rPr lang="fi-FI" dirty="0" err="1" smtClean="0"/>
              <a:t>will</a:t>
            </a:r>
            <a:r>
              <a:rPr lang="fi-FI" dirty="0" smtClean="0"/>
              <a:t> </a:t>
            </a:r>
            <a:r>
              <a:rPr lang="fi-FI" dirty="0" err="1" smtClean="0"/>
              <a:t>get</a:t>
            </a:r>
            <a:r>
              <a:rPr lang="fi-FI" dirty="0" smtClean="0"/>
              <a:t> the </a:t>
            </a:r>
            <a:r>
              <a:rPr lang="fi-FI" dirty="0" err="1" smtClean="0"/>
              <a:t>credit</a:t>
            </a:r>
            <a:r>
              <a:rPr lang="fi-FI" dirty="0" smtClean="0"/>
              <a:t> </a:t>
            </a:r>
            <a:r>
              <a:rPr lang="fi-FI" dirty="0" err="1" smtClean="0"/>
              <a:t>units</a:t>
            </a:r>
            <a:endParaRPr lang="fi-FI" dirty="0" smtClean="0"/>
          </a:p>
          <a:p>
            <a:pPr lvl="1"/>
            <a:r>
              <a:rPr lang="fi-FI" dirty="0" err="1" smtClean="0"/>
              <a:t>Student</a:t>
            </a:r>
            <a:r>
              <a:rPr lang="fi-FI" dirty="0"/>
              <a:t> </a:t>
            </a:r>
            <a:r>
              <a:rPr lang="fi-FI" dirty="0" err="1" smtClean="0"/>
              <a:t>may</a:t>
            </a:r>
            <a:r>
              <a:rPr lang="fi-FI" dirty="0" smtClean="0"/>
              <a:t> </a:t>
            </a:r>
            <a:r>
              <a:rPr lang="fi-FI" dirty="0" err="1" smtClean="0"/>
              <a:t>have</a:t>
            </a:r>
            <a:r>
              <a:rPr lang="fi-FI" dirty="0" smtClean="0"/>
              <a:t> a </a:t>
            </a:r>
            <a:r>
              <a:rPr lang="fi-FI" dirty="0" err="1" smtClean="0"/>
              <a:t>training</a:t>
            </a:r>
            <a:r>
              <a:rPr lang="fi-FI" dirty="0" smtClean="0"/>
              <a:t> </a:t>
            </a:r>
            <a:r>
              <a:rPr lang="fi-FI" dirty="0" err="1" smtClean="0"/>
              <a:t>contract</a:t>
            </a:r>
            <a:r>
              <a:rPr lang="fi-FI" dirty="0" smtClean="0"/>
              <a:t>, </a:t>
            </a:r>
            <a:r>
              <a:rPr lang="fi-FI" dirty="0" err="1" smtClean="0"/>
              <a:t>but</a:t>
            </a:r>
            <a:r>
              <a:rPr lang="fi-FI" dirty="0" smtClean="0"/>
              <a:t> no </a:t>
            </a:r>
            <a:r>
              <a:rPr lang="fi-FI" dirty="0" err="1" smtClean="0"/>
              <a:t>salary</a:t>
            </a:r>
            <a:endParaRPr lang="fi-FI" dirty="0" smtClean="0"/>
          </a:p>
          <a:p>
            <a:pPr lvl="1"/>
            <a:r>
              <a:rPr lang="fi-FI" dirty="0" err="1" smtClean="0"/>
              <a:t>Student</a:t>
            </a:r>
            <a:r>
              <a:rPr lang="fi-FI" dirty="0" smtClean="0"/>
              <a:t> </a:t>
            </a:r>
            <a:r>
              <a:rPr lang="fi-FI" dirty="0" err="1" smtClean="0"/>
              <a:t>has</a:t>
            </a:r>
            <a:r>
              <a:rPr lang="fi-FI" dirty="0" smtClean="0"/>
              <a:t> the </a:t>
            </a:r>
            <a:r>
              <a:rPr lang="fi-FI" dirty="0" err="1" smtClean="0"/>
              <a:t>ownership</a:t>
            </a:r>
            <a:r>
              <a:rPr lang="fi-FI" dirty="0" smtClean="0"/>
              <a:t> of the </a:t>
            </a:r>
            <a:r>
              <a:rPr lang="fi-FI" dirty="0" err="1" smtClean="0"/>
              <a:t>results</a:t>
            </a:r>
            <a:r>
              <a:rPr lang="fi-FI" dirty="0" smtClean="0"/>
              <a:t> </a:t>
            </a:r>
            <a:r>
              <a:rPr lang="fi-FI" dirty="0" err="1" smtClean="0"/>
              <a:t>that</a:t>
            </a:r>
            <a:r>
              <a:rPr lang="fi-FI" dirty="0" smtClean="0"/>
              <a:t> </a:t>
            </a:r>
            <a:r>
              <a:rPr lang="fi-FI" dirty="0" err="1" smtClean="0"/>
              <a:t>he/she</a:t>
            </a:r>
            <a:r>
              <a:rPr lang="fi-FI" dirty="0" smtClean="0"/>
              <a:t> </a:t>
            </a:r>
            <a:r>
              <a:rPr lang="fi-FI" dirty="0" err="1" smtClean="0"/>
              <a:t>has</a:t>
            </a:r>
            <a:r>
              <a:rPr lang="fi-FI" dirty="0" smtClean="0"/>
              <a:t> </a:t>
            </a:r>
            <a:r>
              <a:rPr lang="fi-FI" dirty="0" err="1" smtClean="0"/>
              <a:t>produced</a:t>
            </a:r>
            <a:r>
              <a:rPr lang="fi-FI" dirty="0" smtClean="0"/>
              <a:t> </a:t>
            </a:r>
            <a:endParaRPr lang="fi-FI" dirty="0" smtClean="0"/>
          </a:p>
          <a:p>
            <a:r>
              <a:rPr lang="fi-FI" dirty="0" err="1" smtClean="0"/>
              <a:t>Student</a:t>
            </a:r>
            <a:r>
              <a:rPr lang="fi-FI" dirty="0" smtClean="0"/>
              <a:t> </a:t>
            </a:r>
            <a:r>
              <a:rPr lang="fi-FI" dirty="0" err="1" smtClean="0"/>
              <a:t>hired</a:t>
            </a:r>
            <a:r>
              <a:rPr lang="fi-FI" dirty="0" smtClean="0"/>
              <a:t> to </a:t>
            </a:r>
            <a:r>
              <a:rPr lang="fi-FI" dirty="0" err="1" smtClean="0"/>
              <a:t>work</a:t>
            </a:r>
            <a:r>
              <a:rPr lang="fi-FI" dirty="0" smtClean="0"/>
              <a:t> on </a:t>
            </a:r>
            <a:r>
              <a:rPr lang="fi-FI" dirty="0" err="1" smtClean="0"/>
              <a:t>project</a:t>
            </a:r>
            <a:endParaRPr lang="fi-FI" dirty="0" smtClean="0"/>
          </a:p>
          <a:p>
            <a:pPr lvl="1"/>
            <a:r>
              <a:rPr lang="fi-FI" dirty="0" err="1" smtClean="0"/>
              <a:t>Student</a:t>
            </a:r>
            <a:r>
              <a:rPr lang="fi-FI" dirty="0" smtClean="0"/>
              <a:t> </a:t>
            </a:r>
            <a:r>
              <a:rPr lang="fi-FI" dirty="0" err="1" smtClean="0"/>
              <a:t>will</a:t>
            </a:r>
            <a:r>
              <a:rPr lang="fi-FI" dirty="0" smtClean="0"/>
              <a:t> </a:t>
            </a:r>
            <a:r>
              <a:rPr lang="fi-FI" dirty="0" err="1" smtClean="0"/>
              <a:t>have</a:t>
            </a:r>
            <a:r>
              <a:rPr lang="fi-FI" dirty="0" smtClean="0"/>
              <a:t> a </a:t>
            </a:r>
            <a:r>
              <a:rPr lang="fi-FI" dirty="0" err="1" smtClean="0"/>
              <a:t>employment</a:t>
            </a:r>
            <a:r>
              <a:rPr lang="fi-FI" dirty="0" smtClean="0"/>
              <a:t> </a:t>
            </a:r>
            <a:r>
              <a:rPr lang="fi-FI" dirty="0" err="1" smtClean="0"/>
              <a:t>contract</a:t>
            </a:r>
            <a:r>
              <a:rPr lang="fi-FI" dirty="0" smtClean="0"/>
              <a:t> with a ”</a:t>
            </a:r>
            <a:r>
              <a:rPr lang="fi-FI" dirty="0" err="1" smtClean="0"/>
              <a:t>decent</a:t>
            </a:r>
            <a:r>
              <a:rPr lang="fi-FI" dirty="0" smtClean="0"/>
              <a:t>” </a:t>
            </a:r>
            <a:r>
              <a:rPr lang="fi-FI" dirty="0" err="1" smtClean="0"/>
              <a:t>salary</a:t>
            </a:r>
            <a:endParaRPr lang="fi-FI" dirty="0" smtClean="0"/>
          </a:p>
          <a:p>
            <a:pPr lvl="1"/>
            <a:r>
              <a:rPr lang="fi-FI" dirty="0" err="1" smtClean="0"/>
              <a:t>Student</a:t>
            </a:r>
            <a:r>
              <a:rPr lang="fi-FI" dirty="0" smtClean="0"/>
              <a:t> </a:t>
            </a:r>
            <a:r>
              <a:rPr lang="fi-FI" dirty="0" err="1" smtClean="0"/>
              <a:t>will</a:t>
            </a:r>
            <a:r>
              <a:rPr lang="fi-FI" dirty="0" smtClean="0"/>
              <a:t> </a:t>
            </a:r>
            <a:r>
              <a:rPr lang="fi-FI" dirty="0" err="1" smtClean="0"/>
              <a:t>be</a:t>
            </a:r>
            <a:r>
              <a:rPr lang="fi-FI" dirty="0" smtClean="0"/>
              <a:t> </a:t>
            </a:r>
            <a:r>
              <a:rPr lang="fi-FI" dirty="0" err="1" smtClean="0"/>
              <a:t>asked</a:t>
            </a:r>
            <a:r>
              <a:rPr lang="fi-FI" dirty="0" smtClean="0"/>
              <a:t> to </a:t>
            </a:r>
            <a:r>
              <a:rPr lang="fi-FI" dirty="0" err="1" smtClean="0"/>
              <a:t>sign</a:t>
            </a:r>
            <a:r>
              <a:rPr lang="fi-FI" dirty="0" smtClean="0"/>
              <a:t> </a:t>
            </a:r>
            <a:r>
              <a:rPr lang="fi-FI" dirty="0" err="1" smtClean="0"/>
              <a:t>Metropolia’s</a:t>
            </a:r>
            <a:r>
              <a:rPr lang="fi-FI" dirty="0" smtClean="0"/>
              <a:t> ”</a:t>
            </a:r>
            <a:r>
              <a:rPr lang="fi-FI" dirty="0" err="1" smtClean="0"/>
              <a:t>ownership</a:t>
            </a:r>
            <a:r>
              <a:rPr lang="fi-FI" dirty="0" smtClean="0"/>
              <a:t> </a:t>
            </a:r>
            <a:r>
              <a:rPr lang="fi-FI" dirty="0" err="1" smtClean="0"/>
              <a:t>transfer</a:t>
            </a:r>
            <a:r>
              <a:rPr lang="fi-FI" dirty="0" smtClean="0"/>
              <a:t>” </a:t>
            </a:r>
            <a:r>
              <a:rPr lang="fi-FI" dirty="0" err="1" smtClean="0"/>
              <a:t>aggreement</a:t>
            </a:r>
            <a:r>
              <a:rPr lang="fi-FI" dirty="0" smtClean="0"/>
              <a:t> </a:t>
            </a:r>
            <a:r>
              <a:rPr lang="fi-FI" dirty="0" err="1" smtClean="0"/>
              <a:t>which</a:t>
            </a:r>
            <a:r>
              <a:rPr lang="fi-FI" dirty="0" smtClean="0"/>
              <a:t> </a:t>
            </a:r>
            <a:r>
              <a:rPr lang="fi-FI" dirty="0" err="1" smtClean="0"/>
              <a:t>will</a:t>
            </a:r>
            <a:r>
              <a:rPr lang="fi-FI" dirty="0" smtClean="0"/>
              <a:t> </a:t>
            </a:r>
            <a:r>
              <a:rPr lang="fi-FI" dirty="0" err="1" smtClean="0"/>
              <a:t>transfer</a:t>
            </a:r>
            <a:r>
              <a:rPr lang="fi-FI" dirty="0" smtClean="0"/>
              <a:t> the ”</a:t>
            </a:r>
            <a:r>
              <a:rPr lang="fi-FI" dirty="0" err="1" smtClean="0"/>
              <a:t>ownership</a:t>
            </a:r>
            <a:r>
              <a:rPr lang="fi-FI" dirty="0" smtClean="0"/>
              <a:t>” of </a:t>
            </a:r>
            <a:r>
              <a:rPr lang="fi-FI" dirty="0" err="1" smtClean="0"/>
              <a:t>results</a:t>
            </a:r>
            <a:r>
              <a:rPr lang="fi-FI" dirty="0" smtClean="0"/>
              <a:t> to Metropolia.</a:t>
            </a:r>
          </a:p>
          <a:p>
            <a:pPr lvl="1"/>
            <a:r>
              <a:rPr lang="fi-FI" dirty="0" err="1" smtClean="0"/>
              <a:t>Salary</a:t>
            </a:r>
            <a:r>
              <a:rPr lang="fi-FI" dirty="0" smtClean="0"/>
              <a:t> is </a:t>
            </a:r>
            <a:r>
              <a:rPr lang="fi-FI" dirty="0" err="1" smtClean="0"/>
              <a:t>considered</a:t>
            </a:r>
            <a:r>
              <a:rPr lang="fi-FI" dirty="0" smtClean="0"/>
              <a:t> as a </a:t>
            </a:r>
            <a:r>
              <a:rPr lang="fi-FI" dirty="0" err="1" smtClean="0"/>
              <a:t>pre-payment</a:t>
            </a:r>
            <a:r>
              <a:rPr lang="fi-FI" dirty="0" smtClean="0"/>
              <a:t> for the </a:t>
            </a:r>
            <a:r>
              <a:rPr lang="fi-FI" dirty="0" err="1" smtClean="0"/>
              <a:t>rights</a:t>
            </a:r>
            <a:r>
              <a:rPr lang="fi-FI" dirty="0" smtClean="0"/>
              <a:t>. </a:t>
            </a:r>
            <a:r>
              <a:rPr lang="fi-FI" dirty="0" err="1" smtClean="0"/>
              <a:t>If</a:t>
            </a:r>
            <a:r>
              <a:rPr lang="fi-FI" dirty="0" smtClean="0"/>
              <a:t> Metropolia </a:t>
            </a:r>
            <a:r>
              <a:rPr lang="fi-FI" dirty="0" err="1" smtClean="0"/>
              <a:t>will</a:t>
            </a:r>
            <a:r>
              <a:rPr lang="fi-FI" dirty="0" smtClean="0"/>
              <a:t> </a:t>
            </a:r>
            <a:r>
              <a:rPr lang="fi-FI" dirty="0" err="1" smtClean="0"/>
              <a:t>receive</a:t>
            </a:r>
            <a:r>
              <a:rPr lang="fi-FI" dirty="0" smtClean="0"/>
              <a:t> </a:t>
            </a:r>
            <a:r>
              <a:rPr lang="fi-FI" dirty="0" err="1" smtClean="0"/>
              <a:t>income</a:t>
            </a:r>
            <a:r>
              <a:rPr lang="fi-FI" dirty="0" smtClean="0"/>
              <a:t> </a:t>
            </a:r>
            <a:r>
              <a:rPr lang="fi-FI" dirty="0" err="1" smtClean="0"/>
              <a:t>based</a:t>
            </a:r>
            <a:r>
              <a:rPr lang="fi-FI" dirty="0" smtClean="0"/>
              <a:t> on the </a:t>
            </a:r>
            <a:r>
              <a:rPr lang="fi-FI" dirty="0" err="1" smtClean="0"/>
              <a:t>results</a:t>
            </a:r>
            <a:r>
              <a:rPr lang="fi-FI" dirty="0" smtClean="0"/>
              <a:t> </a:t>
            </a:r>
            <a:r>
              <a:rPr lang="fi-FI" dirty="0" err="1" smtClean="0"/>
              <a:t>then</a:t>
            </a:r>
            <a:r>
              <a:rPr lang="fi-FI" dirty="0" smtClean="0"/>
              <a:t> the </a:t>
            </a:r>
            <a:r>
              <a:rPr lang="fi-FI" dirty="0" err="1" smtClean="0"/>
              <a:t>net</a:t>
            </a:r>
            <a:r>
              <a:rPr lang="fi-FI" dirty="0" smtClean="0"/>
              <a:t> </a:t>
            </a:r>
            <a:r>
              <a:rPr lang="fi-FI" dirty="0" err="1" smtClean="0"/>
              <a:t>income</a:t>
            </a:r>
            <a:r>
              <a:rPr lang="fi-FI" dirty="0" smtClean="0"/>
              <a:t> </a:t>
            </a:r>
            <a:r>
              <a:rPr lang="fi-FI" dirty="0" err="1" smtClean="0"/>
              <a:t>will</a:t>
            </a:r>
            <a:r>
              <a:rPr lang="fi-FI" dirty="0" smtClean="0"/>
              <a:t> </a:t>
            </a:r>
            <a:r>
              <a:rPr lang="fi-FI" dirty="0" err="1" smtClean="0"/>
              <a:t>be</a:t>
            </a:r>
            <a:r>
              <a:rPr lang="fi-FI" dirty="0" smtClean="0"/>
              <a:t> </a:t>
            </a:r>
            <a:r>
              <a:rPr lang="fi-FI" dirty="0" err="1" smtClean="0"/>
              <a:t>split</a:t>
            </a:r>
            <a:r>
              <a:rPr lang="fi-FI" dirty="0" smtClean="0"/>
              <a:t> </a:t>
            </a:r>
            <a:r>
              <a:rPr lang="fi-FI" dirty="0" err="1" smtClean="0"/>
              <a:t>between</a:t>
            </a:r>
            <a:r>
              <a:rPr lang="fi-FI" dirty="0" smtClean="0"/>
              <a:t> </a:t>
            </a:r>
            <a:r>
              <a:rPr lang="fi-FI" dirty="0" err="1" smtClean="0"/>
              <a:t>student(s</a:t>
            </a:r>
            <a:r>
              <a:rPr lang="fi-FI" dirty="0" smtClean="0"/>
              <a:t>) (60%) and Metropolia (40%).</a:t>
            </a:r>
          </a:p>
        </p:txBody>
      </p:sp>
    </p:spTree>
    <p:extLst>
      <p:ext uri="{BB962C8B-B14F-4D97-AF65-F5344CB8AC3E}">
        <p14:creationId xmlns:p14="http://schemas.microsoft.com/office/powerpoint/2010/main" val="41639362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ADP-course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err="1"/>
              <a:t>Student</a:t>
            </a:r>
            <a:r>
              <a:rPr lang="fi-FI" dirty="0"/>
              <a:t> </a:t>
            </a:r>
            <a:r>
              <a:rPr lang="fi-FI" dirty="0" err="1"/>
              <a:t>will</a:t>
            </a:r>
            <a:r>
              <a:rPr lang="fi-FI" dirty="0"/>
              <a:t> </a:t>
            </a:r>
            <a:r>
              <a:rPr lang="fi-FI" dirty="0" err="1"/>
              <a:t>get</a:t>
            </a:r>
            <a:r>
              <a:rPr lang="fi-FI" dirty="0"/>
              <a:t> the </a:t>
            </a:r>
            <a:r>
              <a:rPr lang="fi-FI" dirty="0" err="1"/>
              <a:t>credit</a:t>
            </a:r>
            <a:r>
              <a:rPr lang="fi-FI" dirty="0"/>
              <a:t> </a:t>
            </a:r>
            <a:r>
              <a:rPr lang="fi-FI" dirty="0" err="1"/>
              <a:t>units</a:t>
            </a:r>
            <a:endParaRPr lang="fi-FI" dirty="0"/>
          </a:p>
          <a:p>
            <a:pPr lvl="1"/>
            <a:r>
              <a:rPr lang="fi-FI" dirty="0" smtClean="0"/>
              <a:t>By </a:t>
            </a:r>
            <a:r>
              <a:rPr lang="fi-FI" dirty="0" err="1" smtClean="0"/>
              <a:t>default</a:t>
            </a:r>
            <a:r>
              <a:rPr lang="fi-FI" dirty="0" smtClean="0"/>
              <a:t>: </a:t>
            </a:r>
            <a:r>
              <a:rPr lang="fi-FI" dirty="0" err="1" smtClean="0"/>
              <a:t>Student</a:t>
            </a:r>
            <a:r>
              <a:rPr lang="fi-FI" dirty="0" smtClean="0"/>
              <a:t> </a:t>
            </a:r>
            <a:r>
              <a:rPr lang="fi-FI" dirty="0" err="1"/>
              <a:t>has</a:t>
            </a:r>
            <a:r>
              <a:rPr lang="fi-FI" dirty="0"/>
              <a:t> the </a:t>
            </a:r>
            <a:r>
              <a:rPr lang="fi-FI" dirty="0" err="1"/>
              <a:t>ownership</a:t>
            </a:r>
            <a:r>
              <a:rPr lang="fi-FI" dirty="0"/>
              <a:t> of the </a:t>
            </a:r>
            <a:r>
              <a:rPr lang="fi-FI" dirty="0" err="1"/>
              <a:t>results</a:t>
            </a:r>
            <a:r>
              <a:rPr lang="fi-FI" dirty="0"/>
              <a:t> </a:t>
            </a:r>
            <a:r>
              <a:rPr lang="fi-FI" dirty="0" err="1" smtClean="0"/>
              <a:t>that</a:t>
            </a:r>
            <a:r>
              <a:rPr lang="fi-FI" dirty="0" smtClean="0"/>
              <a:t> </a:t>
            </a:r>
            <a:r>
              <a:rPr lang="fi-FI" dirty="0" err="1" smtClean="0"/>
              <a:t>he/she</a:t>
            </a:r>
            <a:r>
              <a:rPr lang="fi-FI" dirty="0" smtClean="0"/>
              <a:t> </a:t>
            </a:r>
            <a:r>
              <a:rPr lang="fi-FI" dirty="0" err="1" smtClean="0"/>
              <a:t>has</a:t>
            </a:r>
            <a:r>
              <a:rPr lang="fi-FI" dirty="0" smtClean="0"/>
              <a:t> </a:t>
            </a:r>
            <a:r>
              <a:rPr lang="fi-FI" smtClean="0"/>
              <a:t>produced</a:t>
            </a:r>
            <a:endParaRPr lang="fi-FI" dirty="0" smtClean="0"/>
          </a:p>
          <a:p>
            <a:pPr lvl="1"/>
            <a:r>
              <a:rPr lang="fi-FI" dirty="0" err="1" smtClean="0"/>
              <a:t>However</a:t>
            </a:r>
            <a:r>
              <a:rPr lang="fi-FI" dirty="0" smtClean="0"/>
              <a:t>, </a:t>
            </a:r>
            <a:r>
              <a:rPr lang="fi-FI" dirty="0" err="1" smtClean="0"/>
              <a:t>if</a:t>
            </a:r>
            <a:r>
              <a:rPr lang="fi-FI" dirty="0" smtClean="0"/>
              <a:t> a </a:t>
            </a:r>
            <a:r>
              <a:rPr lang="fi-FI" dirty="0" err="1" smtClean="0"/>
              <a:t>student</a:t>
            </a:r>
            <a:r>
              <a:rPr lang="fi-FI" dirty="0" smtClean="0"/>
              <a:t> and a </a:t>
            </a:r>
            <a:r>
              <a:rPr lang="fi-FI" dirty="0" err="1" smtClean="0"/>
              <a:t>company</a:t>
            </a:r>
            <a:r>
              <a:rPr lang="fi-FI" dirty="0"/>
              <a:t> </a:t>
            </a:r>
            <a:r>
              <a:rPr lang="fi-FI" dirty="0" err="1" smtClean="0"/>
              <a:t>decide</a:t>
            </a:r>
            <a:r>
              <a:rPr lang="fi-FI" dirty="0" smtClean="0"/>
              <a:t> to </a:t>
            </a:r>
            <a:r>
              <a:rPr lang="fi-FI" dirty="0" err="1" smtClean="0"/>
              <a:t>agree</a:t>
            </a:r>
            <a:r>
              <a:rPr lang="fi-FI" dirty="0" smtClean="0"/>
              <a:t> </a:t>
            </a:r>
            <a:r>
              <a:rPr lang="fi-FI" dirty="0" err="1" smtClean="0"/>
              <a:t>otherwise</a:t>
            </a:r>
            <a:r>
              <a:rPr lang="fi-FI" dirty="0" smtClean="0"/>
              <a:t> </a:t>
            </a:r>
            <a:r>
              <a:rPr lang="fi-FI" dirty="0" err="1" smtClean="0"/>
              <a:t>related</a:t>
            </a:r>
            <a:r>
              <a:rPr lang="fi-FI" dirty="0" smtClean="0"/>
              <a:t> to </a:t>
            </a:r>
            <a:r>
              <a:rPr lang="fi-FI" dirty="0" err="1" smtClean="0"/>
              <a:t>ownership</a:t>
            </a:r>
            <a:r>
              <a:rPr lang="fi-FI" dirty="0"/>
              <a:t> </a:t>
            </a:r>
            <a:r>
              <a:rPr lang="fi-FI" dirty="0" err="1" smtClean="0"/>
              <a:t>then</a:t>
            </a:r>
            <a:r>
              <a:rPr lang="fi-FI" dirty="0" smtClean="0"/>
              <a:t> </a:t>
            </a:r>
            <a:r>
              <a:rPr lang="fi-FI" dirty="0" err="1" smtClean="0"/>
              <a:t>it</a:t>
            </a:r>
            <a:r>
              <a:rPr lang="fi-FI" dirty="0" smtClean="0"/>
              <a:t> is </a:t>
            </a:r>
            <a:r>
              <a:rPr lang="fi-FI" dirty="0" err="1" smtClean="0"/>
              <a:t>up</a:t>
            </a:r>
            <a:r>
              <a:rPr lang="fi-FI" dirty="0" smtClean="0"/>
              <a:t> to </a:t>
            </a:r>
            <a:r>
              <a:rPr lang="fi-FI" dirty="0" err="1" smtClean="0"/>
              <a:t>these</a:t>
            </a:r>
            <a:r>
              <a:rPr lang="fi-FI" dirty="0" smtClean="0"/>
              <a:t> </a:t>
            </a:r>
            <a:r>
              <a:rPr lang="fi-FI" dirty="0" err="1" smtClean="0"/>
              <a:t>two</a:t>
            </a:r>
            <a:r>
              <a:rPr lang="fi-FI" dirty="0" smtClean="0"/>
              <a:t> </a:t>
            </a:r>
            <a:r>
              <a:rPr lang="fi-FI" dirty="0" err="1" smtClean="0"/>
              <a:t>parties</a:t>
            </a:r>
            <a:r>
              <a:rPr lang="fi-FI" dirty="0" smtClean="0"/>
              <a:t> – Metropolia </a:t>
            </a:r>
            <a:r>
              <a:rPr lang="fi-FI" dirty="0" err="1" smtClean="0"/>
              <a:t>has</a:t>
            </a:r>
            <a:r>
              <a:rPr lang="fi-FI" dirty="0" smtClean="0"/>
              <a:t> no </a:t>
            </a:r>
            <a:r>
              <a:rPr lang="fi-FI" dirty="0" err="1" smtClean="0"/>
              <a:t>role</a:t>
            </a:r>
            <a:r>
              <a:rPr lang="fi-FI" dirty="0" smtClean="0"/>
              <a:t>.</a:t>
            </a:r>
            <a:endParaRPr lang="fi-FI" dirty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2641219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162</Words>
  <Application>Microsoft Office PowerPoint</Application>
  <PresentationFormat>On-screen Show (4:3)</PresentationFormat>
  <Paragraphs>13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Metropolia Project Ownership Policy</vt:lpstr>
      <vt:lpstr>Two cases</vt:lpstr>
      <vt:lpstr>ADP-course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Metropolia Project Ownership Policy</dc:title>
  <dc:creator>Kari Salo</dc:creator>
  <cp:lastModifiedBy>Kari Salo</cp:lastModifiedBy>
  <cp:revision>5</cp:revision>
  <dcterms:created xsi:type="dcterms:W3CDTF">2010-09-06T05:51:40Z</dcterms:created>
  <dcterms:modified xsi:type="dcterms:W3CDTF">2010-09-07T05:27:56Z</dcterms:modified>
</cp:coreProperties>
</file>