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4" r:id="rId8"/>
    <p:sldId id="265" r:id="rId9"/>
    <p:sldId id="266" r:id="rId10"/>
    <p:sldId id="262" r:id="rId11"/>
    <p:sldId id="263" r:id="rId12"/>
  </p:sldIdLst>
  <p:sldSz cx="9144000" cy="6858000" type="screen4x3"/>
  <p:notesSz cx="6858000" cy="9144000"/>
  <p:defaultTextStyle>
    <a:defPPr>
      <a:defRPr lang="fi-FI"/>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Stijl, lich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Stijl, licht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67" autoAdjust="0"/>
  </p:normalViewPr>
  <p:slideViewPr>
    <p:cSldViewPr>
      <p:cViewPr>
        <p:scale>
          <a:sx n="75" d="100"/>
          <a:sy n="75" d="100"/>
        </p:scale>
        <p:origin x="-100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Rechthoekige driehoek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ep 15"/>
          <p:cNvGrpSpPr>
            <a:grpSpLocks/>
          </p:cNvGrpSpPr>
          <p:nvPr/>
        </p:nvGrpSpPr>
        <p:grpSpPr bwMode="auto">
          <a:xfrm>
            <a:off x="-3175" y="4953000"/>
            <a:ext cx="9147175" cy="1911350"/>
            <a:chOff x="-3765" y="4832896"/>
            <a:chExt cx="9147765" cy="2032192"/>
          </a:xfrm>
        </p:grpSpPr>
        <p:sp>
          <p:nvSpPr>
            <p:cNvPr id="6" name="Vrije v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Vrije v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Vrije v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Rechte verbindingslijn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el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nl-NL" smtClean="0"/>
              <a:t>Klik om de stijl te bewerken</a:t>
            </a:r>
            <a:endParaRPr lang="en-US"/>
          </a:p>
        </p:txBody>
      </p:sp>
      <p:sp>
        <p:nvSpPr>
          <p:cNvPr id="17" name="Ond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nl-NL" smtClean="0"/>
              <a:t>Klik om het opmaakprofiel van de modelondertitel te bewerken</a:t>
            </a:r>
            <a:endParaRPr lang="en-US"/>
          </a:p>
        </p:txBody>
      </p:sp>
      <p:sp>
        <p:nvSpPr>
          <p:cNvPr id="11" name="Tijdelijke aanduiding voor datum 29"/>
          <p:cNvSpPr>
            <a:spLocks noGrp="1"/>
          </p:cNvSpPr>
          <p:nvPr>
            <p:ph type="dt" sz="half" idx="10"/>
          </p:nvPr>
        </p:nvSpPr>
        <p:spPr/>
        <p:txBody>
          <a:bodyPr/>
          <a:lstStyle>
            <a:lvl1pPr>
              <a:defRPr smtClean="0">
                <a:solidFill>
                  <a:srgbClr val="FFFFFF"/>
                </a:solidFill>
              </a:defRPr>
            </a:lvl1pPr>
            <a:extLst/>
          </a:lstStyle>
          <a:p>
            <a:pPr>
              <a:defRPr/>
            </a:pPr>
            <a:fld id="{3609BF85-D8DE-4DEE-9BD5-34A4260D63FA}" type="datetimeFigureOut">
              <a:rPr lang="fi-FI"/>
              <a:pPr>
                <a:defRPr/>
              </a:pPr>
              <a:t>20.9.2010</a:t>
            </a:fld>
            <a:endParaRPr lang="fi-FI"/>
          </a:p>
        </p:txBody>
      </p:sp>
      <p:sp>
        <p:nvSpPr>
          <p:cNvPr id="12" name="Tijdelijke aanduiding voor voettekst 18"/>
          <p:cNvSpPr>
            <a:spLocks noGrp="1"/>
          </p:cNvSpPr>
          <p:nvPr>
            <p:ph type="ftr" sz="quarter" idx="11"/>
          </p:nvPr>
        </p:nvSpPr>
        <p:spPr/>
        <p:txBody>
          <a:bodyPr/>
          <a:lstStyle>
            <a:lvl1pPr>
              <a:defRPr>
                <a:solidFill>
                  <a:schemeClr val="accent1">
                    <a:tint val="20000"/>
                  </a:schemeClr>
                </a:solidFill>
              </a:defRPr>
            </a:lvl1pPr>
            <a:extLst/>
          </a:lstStyle>
          <a:p>
            <a:pPr>
              <a:defRPr/>
            </a:pPr>
            <a:endParaRPr lang="fi-FI"/>
          </a:p>
        </p:txBody>
      </p:sp>
      <p:sp>
        <p:nvSpPr>
          <p:cNvPr id="13" name="Tijdelijke aanduiding voor dianummer 26"/>
          <p:cNvSpPr>
            <a:spLocks noGrp="1"/>
          </p:cNvSpPr>
          <p:nvPr>
            <p:ph type="sldNum" sz="quarter" idx="12"/>
          </p:nvPr>
        </p:nvSpPr>
        <p:spPr/>
        <p:txBody>
          <a:bodyPr/>
          <a:lstStyle>
            <a:lvl1pPr>
              <a:defRPr smtClean="0">
                <a:solidFill>
                  <a:srgbClr val="FFFFFF"/>
                </a:solidFill>
              </a:defRPr>
            </a:lvl1pPr>
            <a:extLst/>
          </a:lstStyle>
          <a:p>
            <a:pPr>
              <a:defRPr/>
            </a:pPr>
            <a:fld id="{94C1175B-634F-4260-9F7A-CAB641B9C11F}" type="slidenum">
              <a:rPr lang="fi-FI"/>
              <a:pPr>
                <a:defRPr/>
              </a:pPr>
              <a:t>‹nr.›</a:t>
            </a:fld>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1481329"/>
            <a:ext cx="8229600" cy="4386071"/>
          </a:xfrm>
        </p:spPr>
        <p:txBody>
          <a:bodyPr vert="eaVert"/>
          <a:lstStyle>
            <a:extLs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9"/>
          <p:cNvSpPr>
            <a:spLocks noGrp="1"/>
          </p:cNvSpPr>
          <p:nvPr>
            <p:ph type="dt" sz="half" idx="10"/>
          </p:nvPr>
        </p:nvSpPr>
        <p:spPr/>
        <p:txBody>
          <a:bodyPr/>
          <a:lstStyle>
            <a:lvl1pPr>
              <a:defRPr/>
            </a:lvl1pPr>
          </a:lstStyle>
          <a:p>
            <a:pPr>
              <a:defRPr/>
            </a:pPr>
            <a:fld id="{79730EF3-7076-4D4B-A2C4-8F6D7A930104}" type="datetimeFigureOut">
              <a:rPr lang="fi-FI"/>
              <a:pPr>
                <a:defRPr/>
              </a:pPr>
              <a:t>20.9.2010</a:t>
            </a:fld>
            <a:endParaRPr lang="fi-FI"/>
          </a:p>
        </p:txBody>
      </p:sp>
      <p:sp>
        <p:nvSpPr>
          <p:cNvPr id="5" name="Tijdelijke aanduiding voor voettekst 21"/>
          <p:cNvSpPr>
            <a:spLocks noGrp="1"/>
          </p:cNvSpPr>
          <p:nvPr>
            <p:ph type="ftr" sz="quarter" idx="11"/>
          </p:nvPr>
        </p:nvSpPr>
        <p:spPr/>
        <p:txBody>
          <a:bodyPr/>
          <a:lstStyle>
            <a:lvl1pPr>
              <a:defRPr/>
            </a:lvl1pPr>
          </a:lstStyle>
          <a:p>
            <a:pPr>
              <a:defRPr/>
            </a:pPr>
            <a:endParaRPr lang="fi-FI"/>
          </a:p>
        </p:txBody>
      </p:sp>
      <p:sp>
        <p:nvSpPr>
          <p:cNvPr id="6" name="Tijdelijke aanduiding voor dianummer 17"/>
          <p:cNvSpPr>
            <a:spLocks noGrp="1"/>
          </p:cNvSpPr>
          <p:nvPr>
            <p:ph type="sldNum" sz="quarter" idx="12"/>
          </p:nvPr>
        </p:nvSpPr>
        <p:spPr/>
        <p:txBody>
          <a:bodyPr/>
          <a:lstStyle>
            <a:lvl1pPr>
              <a:defRPr/>
            </a:lvl1pPr>
          </a:lstStyle>
          <a:p>
            <a:pPr>
              <a:defRPr/>
            </a:pPr>
            <a:fld id="{323CF279-1335-4050-BDF8-DAE4219B62BD}" type="slidenum">
              <a:rPr lang="fi-FI"/>
              <a:pPr>
                <a:defRPr/>
              </a:pPr>
              <a:t>‹nr.›</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44013" y="274640"/>
            <a:ext cx="1777470" cy="5592761"/>
          </a:xfrm>
        </p:spPr>
        <p:txBody>
          <a:bodyPr vert="eaVert"/>
          <a:lstStyle>
            <a:extLs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41"/>
            <a:ext cx="6324600" cy="5592760"/>
          </a:xfrm>
        </p:spPr>
        <p:txBody>
          <a:bodyPr vert="eaVert"/>
          <a:lstStyle>
            <a:extLs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9"/>
          <p:cNvSpPr>
            <a:spLocks noGrp="1"/>
          </p:cNvSpPr>
          <p:nvPr>
            <p:ph type="dt" sz="half" idx="10"/>
          </p:nvPr>
        </p:nvSpPr>
        <p:spPr/>
        <p:txBody>
          <a:bodyPr/>
          <a:lstStyle>
            <a:lvl1pPr>
              <a:defRPr/>
            </a:lvl1pPr>
          </a:lstStyle>
          <a:p>
            <a:pPr>
              <a:defRPr/>
            </a:pPr>
            <a:fld id="{B680198F-09DD-443F-8BA2-CAC75C69C186}" type="datetimeFigureOut">
              <a:rPr lang="fi-FI"/>
              <a:pPr>
                <a:defRPr/>
              </a:pPr>
              <a:t>20.9.2010</a:t>
            </a:fld>
            <a:endParaRPr lang="fi-FI"/>
          </a:p>
        </p:txBody>
      </p:sp>
      <p:sp>
        <p:nvSpPr>
          <p:cNvPr id="5" name="Tijdelijke aanduiding voor voettekst 21"/>
          <p:cNvSpPr>
            <a:spLocks noGrp="1"/>
          </p:cNvSpPr>
          <p:nvPr>
            <p:ph type="ftr" sz="quarter" idx="11"/>
          </p:nvPr>
        </p:nvSpPr>
        <p:spPr/>
        <p:txBody>
          <a:bodyPr/>
          <a:lstStyle>
            <a:lvl1pPr>
              <a:defRPr/>
            </a:lvl1pPr>
          </a:lstStyle>
          <a:p>
            <a:pPr>
              <a:defRPr/>
            </a:pPr>
            <a:endParaRPr lang="fi-FI"/>
          </a:p>
        </p:txBody>
      </p:sp>
      <p:sp>
        <p:nvSpPr>
          <p:cNvPr id="6" name="Tijdelijke aanduiding voor dianummer 17"/>
          <p:cNvSpPr>
            <a:spLocks noGrp="1"/>
          </p:cNvSpPr>
          <p:nvPr>
            <p:ph type="sldNum" sz="quarter" idx="12"/>
          </p:nvPr>
        </p:nvSpPr>
        <p:spPr/>
        <p:txBody>
          <a:bodyPr/>
          <a:lstStyle>
            <a:lvl1pPr>
              <a:defRPr/>
            </a:lvl1pPr>
          </a:lstStyle>
          <a:p>
            <a:pPr>
              <a:defRPr/>
            </a:pPr>
            <a:fld id="{964A057A-FBC4-44DA-806F-203D20AF16AE}" type="slidenum">
              <a:rPr lang="fi-FI"/>
              <a:pPr>
                <a:defRPr/>
              </a:pPr>
              <a:t>‹nr.›</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extLs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tel 6"/>
          <p:cNvSpPr>
            <a:spLocks noGrp="1"/>
          </p:cNvSpPr>
          <p:nvPr>
            <p:ph type="title"/>
          </p:nvPr>
        </p:nvSpPr>
        <p:spPr/>
        <p:txBody>
          <a:bodyPr rtlCol="0"/>
          <a:lstStyle>
            <a:extLst/>
          </a:lstStyle>
          <a:p>
            <a:r>
              <a:rPr lang="nl-NL" smtClean="0"/>
              <a:t>Klik om de stijl te bewerken</a:t>
            </a:r>
            <a:endParaRPr lang="en-US"/>
          </a:p>
        </p:txBody>
      </p:sp>
      <p:sp>
        <p:nvSpPr>
          <p:cNvPr id="4" name="Tijdelijke aanduiding voor datum 9"/>
          <p:cNvSpPr>
            <a:spLocks noGrp="1"/>
          </p:cNvSpPr>
          <p:nvPr>
            <p:ph type="dt" sz="half" idx="10"/>
          </p:nvPr>
        </p:nvSpPr>
        <p:spPr/>
        <p:txBody>
          <a:bodyPr/>
          <a:lstStyle>
            <a:lvl1pPr>
              <a:defRPr/>
            </a:lvl1pPr>
          </a:lstStyle>
          <a:p>
            <a:pPr>
              <a:defRPr/>
            </a:pPr>
            <a:fld id="{230DBF76-C6F3-463F-957C-BFDD368001F4}" type="datetimeFigureOut">
              <a:rPr lang="fi-FI"/>
              <a:pPr>
                <a:defRPr/>
              </a:pPr>
              <a:t>20.9.2010</a:t>
            </a:fld>
            <a:endParaRPr lang="fi-FI"/>
          </a:p>
        </p:txBody>
      </p:sp>
      <p:sp>
        <p:nvSpPr>
          <p:cNvPr id="5" name="Tijdelijke aanduiding voor voettekst 21"/>
          <p:cNvSpPr>
            <a:spLocks noGrp="1"/>
          </p:cNvSpPr>
          <p:nvPr>
            <p:ph type="ftr" sz="quarter" idx="11"/>
          </p:nvPr>
        </p:nvSpPr>
        <p:spPr/>
        <p:txBody>
          <a:bodyPr/>
          <a:lstStyle>
            <a:lvl1pPr>
              <a:defRPr/>
            </a:lvl1pPr>
          </a:lstStyle>
          <a:p>
            <a:pPr>
              <a:defRPr/>
            </a:pPr>
            <a:endParaRPr lang="fi-FI"/>
          </a:p>
        </p:txBody>
      </p:sp>
      <p:sp>
        <p:nvSpPr>
          <p:cNvPr id="6" name="Tijdelijke aanduiding voor dianummer 17"/>
          <p:cNvSpPr>
            <a:spLocks noGrp="1"/>
          </p:cNvSpPr>
          <p:nvPr>
            <p:ph type="sldNum" sz="quarter" idx="12"/>
          </p:nvPr>
        </p:nvSpPr>
        <p:spPr/>
        <p:txBody>
          <a:bodyPr/>
          <a:lstStyle>
            <a:lvl1pPr>
              <a:defRPr/>
            </a:lvl1pPr>
          </a:lstStyle>
          <a:p>
            <a:pPr>
              <a:defRPr/>
            </a:pPr>
            <a:fld id="{1E96A20F-4584-4684-B599-5008E098EF3E}" type="slidenum">
              <a:rPr lang="fi-FI"/>
              <a:pPr>
                <a:defRPr/>
              </a:pPr>
              <a:t>‹nr.›</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2">
        <a:schemeClr val="bg1"/>
      </p:bgRef>
    </p:bg>
    <p:spTree>
      <p:nvGrpSpPr>
        <p:cNvPr id="1" name=""/>
        <p:cNvGrpSpPr/>
        <p:nvPr/>
      </p:nvGrpSpPr>
      <p:grpSpPr>
        <a:xfrm>
          <a:off x="0" y="0"/>
          <a:ext cx="0" cy="0"/>
          <a:chOff x="0" y="0"/>
          <a:chExt cx="0" cy="0"/>
        </a:xfrm>
      </p:grpSpPr>
      <p:sp>
        <p:nvSpPr>
          <p:cNvPr id="4" name="Punthaak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Punthaak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el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nl-NL" smtClean="0"/>
              <a:t>Klik om de stijl te bewerken</a:t>
            </a:r>
            <a:endParaRPr lang="en-US"/>
          </a:p>
        </p:txBody>
      </p:sp>
      <p:sp>
        <p:nvSpPr>
          <p:cNvPr id="3" name="Tijdelijke aanduiding voor tekst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nl-NL" smtClean="0"/>
              <a:t>Klik om de modelstijlen te bewerken</a:t>
            </a:r>
          </a:p>
        </p:txBody>
      </p:sp>
      <p:sp>
        <p:nvSpPr>
          <p:cNvPr id="6" name="Tijdelijke aanduiding voor datum 3"/>
          <p:cNvSpPr>
            <a:spLocks noGrp="1"/>
          </p:cNvSpPr>
          <p:nvPr>
            <p:ph type="dt" sz="half" idx="10"/>
          </p:nvPr>
        </p:nvSpPr>
        <p:spPr/>
        <p:txBody>
          <a:bodyPr/>
          <a:lstStyle>
            <a:lvl1pPr>
              <a:defRPr/>
            </a:lvl1pPr>
            <a:extLst/>
          </a:lstStyle>
          <a:p>
            <a:pPr>
              <a:defRPr/>
            </a:pPr>
            <a:fld id="{D2151DA1-594A-4509-A466-8D989380B8C3}" type="datetimeFigureOut">
              <a:rPr lang="fi-FI"/>
              <a:pPr>
                <a:defRPr/>
              </a:pPr>
              <a:t>20.9.2010</a:t>
            </a:fld>
            <a:endParaRPr lang="fi-FI"/>
          </a:p>
        </p:txBody>
      </p:sp>
      <p:sp>
        <p:nvSpPr>
          <p:cNvPr id="7" name="Tijdelijke aanduiding voor voettekst 4"/>
          <p:cNvSpPr>
            <a:spLocks noGrp="1"/>
          </p:cNvSpPr>
          <p:nvPr>
            <p:ph type="ftr" sz="quarter" idx="11"/>
          </p:nvPr>
        </p:nvSpPr>
        <p:spPr/>
        <p:txBody>
          <a:bodyPr/>
          <a:lstStyle>
            <a:lvl1pPr>
              <a:defRPr/>
            </a:lvl1pPr>
            <a:extLst/>
          </a:lstStyle>
          <a:p>
            <a:pPr>
              <a:defRPr/>
            </a:pPr>
            <a:endParaRPr lang="fi-FI"/>
          </a:p>
        </p:txBody>
      </p:sp>
      <p:sp>
        <p:nvSpPr>
          <p:cNvPr id="8" name="Tijdelijke aanduiding voor dianummer 5"/>
          <p:cNvSpPr>
            <a:spLocks noGrp="1"/>
          </p:cNvSpPr>
          <p:nvPr>
            <p:ph type="sldNum" sz="quarter" idx="12"/>
          </p:nvPr>
        </p:nvSpPr>
        <p:spPr/>
        <p:txBody>
          <a:bodyPr/>
          <a:lstStyle>
            <a:lvl1pPr>
              <a:defRPr/>
            </a:lvl1pPr>
            <a:extLst/>
          </a:lstStyle>
          <a:p>
            <a:pPr>
              <a:defRPr/>
            </a:pPr>
            <a:fld id="{D8A40BEC-D1FF-4B91-895D-707A8028A449}" type="slidenum">
              <a:rPr lang="fi-FI"/>
              <a:pPr>
                <a:defRPr/>
              </a:pPr>
              <a:t>‹nr.›</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2">
        <a:schemeClr val="bg1"/>
      </p:bgRef>
    </p:bg>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8" name="Titel 7"/>
          <p:cNvSpPr>
            <a:spLocks noGrp="1"/>
          </p:cNvSpPr>
          <p:nvPr>
            <p:ph type="title"/>
          </p:nvPr>
        </p:nvSpPr>
        <p:spPr/>
        <p:txBody>
          <a:bodyPr rtlCol="0"/>
          <a:lstStyle>
            <a:extLst/>
          </a:lstStyle>
          <a:p>
            <a:r>
              <a:rPr lang="nl-NL" smtClean="0"/>
              <a:t>Klik om de stijl te bewerken</a:t>
            </a:r>
            <a:endParaRPr lang="en-US"/>
          </a:p>
        </p:txBody>
      </p:sp>
      <p:sp>
        <p:nvSpPr>
          <p:cNvPr id="5" name="Tijdelijke aanduiding voor datum 4"/>
          <p:cNvSpPr>
            <a:spLocks noGrp="1"/>
          </p:cNvSpPr>
          <p:nvPr>
            <p:ph type="dt" sz="half" idx="10"/>
          </p:nvPr>
        </p:nvSpPr>
        <p:spPr/>
        <p:txBody>
          <a:bodyPr/>
          <a:lstStyle>
            <a:lvl1pPr>
              <a:defRPr/>
            </a:lvl1pPr>
            <a:extLst/>
          </a:lstStyle>
          <a:p>
            <a:pPr>
              <a:defRPr/>
            </a:pPr>
            <a:fld id="{A322AF36-EB4C-4A1F-B5D6-AEED7750A60C}" type="datetimeFigureOut">
              <a:rPr lang="fi-FI"/>
              <a:pPr>
                <a:defRPr/>
              </a:pPr>
              <a:t>20.9.2010</a:t>
            </a:fld>
            <a:endParaRPr lang="fi-FI"/>
          </a:p>
        </p:txBody>
      </p:sp>
      <p:sp>
        <p:nvSpPr>
          <p:cNvPr id="6" name="Tijdelijke aanduiding voor voettekst 5"/>
          <p:cNvSpPr>
            <a:spLocks noGrp="1"/>
          </p:cNvSpPr>
          <p:nvPr>
            <p:ph type="ftr" sz="quarter" idx="11"/>
          </p:nvPr>
        </p:nvSpPr>
        <p:spPr/>
        <p:txBody>
          <a:bodyPr/>
          <a:lstStyle>
            <a:lvl1pPr>
              <a:defRPr/>
            </a:lvl1pPr>
            <a:extLst/>
          </a:lstStyle>
          <a:p>
            <a:pPr>
              <a:defRPr/>
            </a:pPr>
            <a:endParaRPr lang="fi-FI"/>
          </a:p>
        </p:txBody>
      </p:sp>
      <p:sp>
        <p:nvSpPr>
          <p:cNvPr id="7" name="Tijdelijke aanduiding voor dianummer 6"/>
          <p:cNvSpPr>
            <a:spLocks noGrp="1"/>
          </p:cNvSpPr>
          <p:nvPr>
            <p:ph type="sldNum" sz="quarter" idx="12"/>
          </p:nvPr>
        </p:nvSpPr>
        <p:spPr/>
        <p:txBody>
          <a:bodyPr/>
          <a:lstStyle>
            <a:lvl1pPr>
              <a:defRPr/>
            </a:lvl1pPr>
            <a:extLst/>
          </a:lstStyle>
          <a:p>
            <a:pPr>
              <a:defRPr/>
            </a:pPr>
            <a:fld id="{23D3EFF1-FF23-4D6A-96D1-1CA248591C86}" type="slidenum">
              <a:rPr lang="fi-FI"/>
              <a:pPr>
                <a:defRPr/>
              </a:pPr>
              <a:t>‹nr.›</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lstStyle>
            <a:lvl1pPr>
              <a:defRPr/>
            </a:lvl1pPr>
            <a:extLst/>
          </a:lstStyle>
          <a:p>
            <a:r>
              <a:rPr lang="nl-NL" smtClean="0"/>
              <a:t>Klik om de stijl te bewerken</a:t>
            </a:r>
            <a:endParaRPr lang="en-US"/>
          </a:p>
        </p:txBody>
      </p:sp>
      <p:sp>
        <p:nvSpPr>
          <p:cNvPr id="3" name="Tijdelijke aanduiding voor teks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nl-NL" smtClean="0"/>
              <a:t>Klik om de modelstijlen te bewerken</a:t>
            </a:r>
          </a:p>
        </p:txBody>
      </p:sp>
      <p:sp>
        <p:nvSpPr>
          <p:cNvPr id="4" name="Tijdelijke aanduiding voor teks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nl-NL" smtClean="0"/>
              <a:t>Klik om de modelstijlen te bewerken</a:t>
            </a:r>
          </a:p>
        </p:txBody>
      </p:sp>
      <p:sp>
        <p:nvSpPr>
          <p:cNvPr id="5" name="Tijdelijke aanduiding voor inhoud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6" name="Tijdelijke aanduiding voor inhoud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jdelijke aanduiding voor datum 6"/>
          <p:cNvSpPr>
            <a:spLocks noGrp="1"/>
          </p:cNvSpPr>
          <p:nvPr>
            <p:ph type="dt" sz="half" idx="10"/>
          </p:nvPr>
        </p:nvSpPr>
        <p:spPr/>
        <p:txBody>
          <a:bodyPr/>
          <a:lstStyle>
            <a:lvl1pPr>
              <a:defRPr/>
            </a:lvl1pPr>
            <a:extLst/>
          </a:lstStyle>
          <a:p>
            <a:pPr>
              <a:defRPr/>
            </a:pPr>
            <a:fld id="{D96E7B22-FFC3-44D5-8D93-6778B292EFA9}" type="datetimeFigureOut">
              <a:rPr lang="fi-FI"/>
              <a:pPr>
                <a:defRPr/>
              </a:pPr>
              <a:t>20.9.2010</a:t>
            </a:fld>
            <a:endParaRPr lang="fi-FI"/>
          </a:p>
        </p:txBody>
      </p:sp>
      <p:sp>
        <p:nvSpPr>
          <p:cNvPr id="8" name="Tijdelijke aanduiding voor voettekst 7"/>
          <p:cNvSpPr>
            <a:spLocks noGrp="1"/>
          </p:cNvSpPr>
          <p:nvPr>
            <p:ph type="ftr" sz="quarter" idx="11"/>
          </p:nvPr>
        </p:nvSpPr>
        <p:spPr/>
        <p:txBody>
          <a:bodyPr/>
          <a:lstStyle>
            <a:lvl1pPr>
              <a:defRPr/>
            </a:lvl1pPr>
            <a:extLst/>
          </a:lstStyle>
          <a:p>
            <a:pPr>
              <a:defRPr/>
            </a:pPr>
            <a:endParaRPr lang="fi-FI"/>
          </a:p>
        </p:txBody>
      </p:sp>
      <p:sp>
        <p:nvSpPr>
          <p:cNvPr id="9" name="Tijdelijke aanduiding voor dianummer 8"/>
          <p:cNvSpPr>
            <a:spLocks noGrp="1"/>
          </p:cNvSpPr>
          <p:nvPr>
            <p:ph type="sldNum" sz="quarter" idx="12"/>
          </p:nvPr>
        </p:nvSpPr>
        <p:spPr/>
        <p:txBody>
          <a:bodyPr/>
          <a:lstStyle>
            <a:lvl1pPr>
              <a:defRPr/>
            </a:lvl1pPr>
            <a:extLst/>
          </a:lstStyle>
          <a:p>
            <a:pPr>
              <a:defRPr/>
            </a:pPr>
            <a:fld id="{986DD64C-E6E1-4B5B-AA89-8F1806AC180D}" type="slidenum">
              <a:rPr lang="fi-FI"/>
              <a:pPr>
                <a:defRPr/>
              </a:pPr>
              <a:t>‹nr.›</a:t>
            </a:fld>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bg>
      <p:bgRef idx="1002">
        <a:schemeClr val="bg1"/>
      </p:bgRef>
    </p:bg>
    <p:spTree>
      <p:nvGrpSpPr>
        <p:cNvPr id="1" name=""/>
        <p:cNvGrpSpPr/>
        <p:nvPr/>
      </p:nvGrpSpPr>
      <p:grpSpPr>
        <a:xfrm>
          <a:off x="0" y="0"/>
          <a:ext cx="0" cy="0"/>
          <a:chOff x="0" y="0"/>
          <a:chExt cx="0" cy="0"/>
        </a:xfrm>
      </p:grpSpPr>
      <p:sp>
        <p:nvSpPr>
          <p:cNvPr id="6" name="Titel 5"/>
          <p:cNvSpPr>
            <a:spLocks noGrp="1"/>
          </p:cNvSpPr>
          <p:nvPr>
            <p:ph type="title"/>
          </p:nvPr>
        </p:nvSpPr>
        <p:spPr/>
        <p:txBody>
          <a:bodyPr rtlCol="0"/>
          <a:lstStyle>
            <a:extLst/>
          </a:lstStyle>
          <a:p>
            <a:r>
              <a:rPr lang="nl-NL" smtClean="0"/>
              <a:t>Klik om de stijl te bewerken</a:t>
            </a:r>
            <a:endParaRPr lang="en-US"/>
          </a:p>
        </p:txBody>
      </p:sp>
      <p:sp>
        <p:nvSpPr>
          <p:cNvPr id="3" name="Tijdelijke aanduiding voor datum 2"/>
          <p:cNvSpPr>
            <a:spLocks noGrp="1"/>
          </p:cNvSpPr>
          <p:nvPr>
            <p:ph type="dt" sz="half" idx="10"/>
          </p:nvPr>
        </p:nvSpPr>
        <p:spPr/>
        <p:txBody>
          <a:bodyPr/>
          <a:lstStyle>
            <a:lvl1pPr>
              <a:defRPr/>
            </a:lvl1pPr>
            <a:extLst/>
          </a:lstStyle>
          <a:p>
            <a:pPr>
              <a:defRPr/>
            </a:pPr>
            <a:fld id="{1E4CBFB8-35AE-4D5F-870A-DAFEC977FF3C}" type="datetimeFigureOut">
              <a:rPr lang="fi-FI"/>
              <a:pPr>
                <a:defRPr/>
              </a:pPr>
              <a:t>20.9.2010</a:t>
            </a:fld>
            <a:endParaRPr lang="fi-FI"/>
          </a:p>
        </p:txBody>
      </p:sp>
      <p:sp>
        <p:nvSpPr>
          <p:cNvPr id="4" name="Tijdelijke aanduiding voor voettekst 3"/>
          <p:cNvSpPr>
            <a:spLocks noGrp="1"/>
          </p:cNvSpPr>
          <p:nvPr>
            <p:ph type="ftr" sz="quarter" idx="11"/>
          </p:nvPr>
        </p:nvSpPr>
        <p:spPr/>
        <p:txBody>
          <a:bodyPr/>
          <a:lstStyle>
            <a:lvl1pPr>
              <a:defRPr/>
            </a:lvl1pPr>
            <a:extLst/>
          </a:lstStyle>
          <a:p>
            <a:pPr>
              <a:defRPr/>
            </a:pPr>
            <a:endParaRPr lang="fi-FI"/>
          </a:p>
        </p:txBody>
      </p:sp>
      <p:sp>
        <p:nvSpPr>
          <p:cNvPr id="5" name="Tijdelijke aanduiding voor dianummer 4"/>
          <p:cNvSpPr>
            <a:spLocks noGrp="1"/>
          </p:cNvSpPr>
          <p:nvPr>
            <p:ph type="sldNum" sz="quarter" idx="12"/>
          </p:nvPr>
        </p:nvSpPr>
        <p:spPr/>
        <p:txBody>
          <a:bodyPr/>
          <a:lstStyle>
            <a:lvl1pPr>
              <a:defRPr/>
            </a:lvl1pPr>
            <a:extLst/>
          </a:lstStyle>
          <a:p>
            <a:pPr>
              <a:defRPr/>
            </a:pPr>
            <a:fld id="{A84A8045-7709-47DB-82D8-77229A6AB076}" type="slidenum">
              <a:rPr lang="fi-FI"/>
              <a:pPr>
                <a:defRPr/>
              </a:pPr>
              <a:t>‹nr.›</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9"/>
          <p:cNvSpPr>
            <a:spLocks noGrp="1"/>
          </p:cNvSpPr>
          <p:nvPr>
            <p:ph type="dt" sz="half" idx="10"/>
          </p:nvPr>
        </p:nvSpPr>
        <p:spPr/>
        <p:txBody>
          <a:bodyPr/>
          <a:lstStyle>
            <a:lvl1pPr>
              <a:defRPr/>
            </a:lvl1pPr>
          </a:lstStyle>
          <a:p>
            <a:pPr>
              <a:defRPr/>
            </a:pPr>
            <a:fld id="{D7FBC772-B687-4D43-990C-3BED6FBA5885}" type="datetimeFigureOut">
              <a:rPr lang="fi-FI"/>
              <a:pPr>
                <a:defRPr/>
              </a:pPr>
              <a:t>20.9.2010</a:t>
            </a:fld>
            <a:endParaRPr lang="fi-FI"/>
          </a:p>
        </p:txBody>
      </p:sp>
      <p:sp>
        <p:nvSpPr>
          <p:cNvPr id="3" name="Tijdelijke aanduiding voor voettekst 21"/>
          <p:cNvSpPr>
            <a:spLocks noGrp="1"/>
          </p:cNvSpPr>
          <p:nvPr>
            <p:ph type="ftr" sz="quarter" idx="11"/>
          </p:nvPr>
        </p:nvSpPr>
        <p:spPr/>
        <p:txBody>
          <a:bodyPr/>
          <a:lstStyle>
            <a:lvl1pPr>
              <a:defRPr/>
            </a:lvl1pPr>
          </a:lstStyle>
          <a:p>
            <a:pPr>
              <a:defRPr/>
            </a:pPr>
            <a:endParaRPr lang="fi-FI"/>
          </a:p>
        </p:txBody>
      </p:sp>
      <p:sp>
        <p:nvSpPr>
          <p:cNvPr id="4" name="Tijdelijke aanduiding voor dianummer 17"/>
          <p:cNvSpPr>
            <a:spLocks noGrp="1"/>
          </p:cNvSpPr>
          <p:nvPr>
            <p:ph type="sldNum" sz="quarter" idx="12"/>
          </p:nvPr>
        </p:nvSpPr>
        <p:spPr/>
        <p:txBody>
          <a:bodyPr/>
          <a:lstStyle>
            <a:lvl1pPr>
              <a:defRPr/>
            </a:lvl1pPr>
          </a:lstStyle>
          <a:p>
            <a:pPr>
              <a:defRPr/>
            </a:pPr>
            <a:fld id="{AD17835F-21A5-403C-AF1B-A3DBD6495234}" type="slidenum">
              <a:rPr lang="fi-FI"/>
              <a:pPr>
                <a:defRPr/>
              </a:pPr>
              <a:t>‹nr.›</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nl-NL" smtClean="0"/>
              <a:t>Klik om de stijl te bewerken</a:t>
            </a:r>
            <a:endParaRPr lang="en-US"/>
          </a:p>
        </p:txBody>
      </p:sp>
      <p:sp>
        <p:nvSpPr>
          <p:cNvPr id="3" name="Tijdelijke aanduiding voor teks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nl-NL" smtClean="0"/>
              <a:t>Klik om de modelstijlen te bewerken</a:t>
            </a:r>
          </a:p>
        </p:txBody>
      </p:sp>
      <p:sp>
        <p:nvSpPr>
          <p:cNvPr id="4" name="Tijdelijke aanduiding voor inhoud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4"/>
          <p:cNvSpPr>
            <a:spLocks noGrp="1"/>
          </p:cNvSpPr>
          <p:nvPr>
            <p:ph type="dt" sz="half" idx="10"/>
          </p:nvPr>
        </p:nvSpPr>
        <p:spPr/>
        <p:txBody>
          <a:bodyPr/>
          <a:lstStyle>
            <a:lvl1pPr>
              <a:defRPr/>
            </a:lvl1pPr>
            <a:extLst/>
          </a:lstStyle>
          <a:p>
            <a:pPr>
              <a:defRPr/>
            </a:pPr>
            <a:fld id="{A108B3BA-C20D-498C-81FB-8F59A5D58B1E}" type="datetimeFigureOut">
              <a:rPr lang="fi-FI"/>
              <a:pPr>
                <a:defRPr/>
              </a:pPr>
              <a:t>20.9.2010</a:t>
            </a:fld>
            <a:endParaRPr lang="fi-FI"/>
          </a:p>
        </p:txBody>
      </p:sp>
      <p:sp>
        <p:nvSpPr>
          <p:cNvPr id="6" name="Tijdelijke aanduiding voor voettekst 5"/>
          <p:cNvSpPr>
            <a:spLocks noGrp="1"/>
          </p:cNvSpPr>
          <p:nvPr>
            <p:ph type="ftr" sz="quarter" idx="11"/>
          </p:nvPr>
        </p:nvSpPr>
        <p:spPr/>
        <p:txBody>
          <a:bodyPr/>
          <a:lstStyle>
            <a:lvl1pPr>
              <a:defRPr/>
            </a:lvl1pPr>
            <a:extLst/>
          </a:lstStyle>
          <a:p>
            <a:pPr>
              <a:defRPr/>
            </a:pPr>
            <a:endParaRPr lang="fi-FI"/>
          </a:p>
        </p:txBody>
      </p:sp>
      <p:sp>
        <p:nvSpPr>
          <p:cNvPr id="7" name="Tijdelijke aanduiding voor dianummer 6"/>
          <p:cNvSpPr>
            <a:spLocks noGrp="1"/>
          </p:cNvSpPr>
          <p:nvPr>
            <p:ph type="sldNum" sz="quarter" idx="12"/>
          </p:nvPr>
        </p:nvSpPr>
        <p:spPr/>
        <p:txBody>
          <a:bodyPr/>
          <a:lstStyle>
            <a:lvl1pPr>
              <a:defRPr/>
            </a:lvl1pPr>
            <a:extLst/>
          </a:lstStyle>
          <a:p>
            <a:pPr>
              <a:defRPr/>
            </a:pPr>
            <a:fld id="{A93DD3E4-0C7F-4898-9936-6BD149EF690F}" type="slidenum">
              <a:rPr lang="fi-FI"/>
              <a:pPr>
                <a:defRPr/>
              </a:pPr>
              <a:t>‹nr.›</a:t>
            </a:fld>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1"/>
      </p:bgRef>
    </p:bg>
    <p:spTree>
      <p:nvGrpSpPr>
        <p:cNvPr id="1" name=""/>
        <p:cNvGrpSpPr/>
        <p:nvPr/>
      </p:nvGrpSpPr>
      <p:grpSpPr>
        <a:xfrm>
          <a:off x="0" y="0"/>
          <a:ext cx="0" cy="0"/>
          <a:chOff x="0" y="0"/>
          <a:chExt cx="0" cy="0"/>
        </a:xfrm>
      </p:grpSpPr>
      <p:sp>
        <p:nvSpPr>
          <p:cNvPr id="5" name="Vrije v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Vrije v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echthoekige driehoek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Rechte verbindingslijn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Punthaak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Punthaak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ijdelijke aanduiding voor tekst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nl-NL" smtClean="0"/>
              <a:t>Klik om de modelstijlen te bewerken</a:t>
            </a:r>
          </a:p>
        </p:txBody>
      </p:sp>
      <p:sp>
        <p:nvSpPr>
          <p:cNvPr id="3" name="Tijdelijke aanduiding voor afbeelding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nl-NL" noProof="0" smtClean="0"/>
              <a:t>Klik op het pictogram als u een afbeelding wilt toevoegen</a:t>
            </a:r>
            <a:endParaRPr lang="en-US" noProof="0" dirty="0"/>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nl-NL" smtClean="0"/>
              <a:t>Klik om de stijl te bewerken</a:t>
            </a:r>
            <a:endParaRPr lang="en-US"/>
          </a:p>
        </p:txBody>
      </p:sp>
      <p:sp>
        <p:nvSpPr>
          <p:cNvPr id="11" name="Tijdelijke aanduiding voor datum 4"/>
          <p:cNvSpPr>
            <a:spLocks noGrp="1"/>
          </p:cNvSpPr>
          <p:nvPr>
            <p:ph type="dt" sz="half" idx="10"/>
          </p:nvPr>
        </p:nvSpPr>
        <p:spPr/>
        <p:txBody>
          <a:bodyPr/>
          <a:lstStyle>
            <a:lvl1pPr>
              <a:defRPr smtClean="0">
                <a:solidFill>
                  <a:schemeClr val="tx1"/>
                </a:solidFill>
              </a:defRPr>
            </a:lvl1pPr>
            <a:extLst/>
          </a:lstStyle>
          <a:p>
            <a:pPr>
              <a:defRPr/>
            </a:pPr>
            <a:fld id="{7AAADD0A-B907-4228-9FE6-175BA46DF5CB}" type="datetimeFigureOut">
              <a:rPr lang="fi-FI"/>
              <a:pPr>
                <a:defRPr/>
              </a:pPr>
              <a:t>20.9.2010</a:t>
            </a:fld>
            <a:endParaRPr lang="fi-FI"/>
          </a:p>
        </p:txBody>
      </p:sp>
      <p:sp>
        <p:nvSpPr>
          <p:cNvPr id="12" name="Tijdelijke aanduiding voor voettekst 5"/>
          <p:cNvSpPr>
            <a:spLocks noGrp="1"/>
          </p:cNvSpPr>
          <p:nvPr>
            <p:ph type="ftr" sz="quarter" idx="11"/>
          </p:nvPr>
        </p:nvSpPr>
        <p:spPr/>
        <p:txBody>
          <a:bodyPr/>
          <a:lstStyle>
            <a:lvl1pPr>
              <a:defRPr>
                <a:solidFill>
                  <a:schemeClr val="tx1"/>
                </a:solidFill>
              </a:defRPr>
            </a:lvl1pPr>
            <a:extLst/>
          </a:lstStyle>
          <a:p>
            <a:pPr>
              <a:defRPr/>
            </a:pPr>
            <a:endParaRPr lang="fi-FI"/>
          </a:p>
        </p:txBody>
      </p:sp>
      <p:sp>
        <p:nvSpPr>
          <p:cNvPr id="13" name="Tijdelijke aanduiding voor dianummer 6"/>
          <p:cNvSpPr>
            <a:spLocks noGrp="1"/>
          </p:cNvSpPr>
          <p:nvPr>
            <p:ph type="sldNum" sz="quarter" idx="12"/>
          </p:nvPr>
        </p:nvSpPr>
        <p:spPr/>
        <p:txBody>
          <a:bodyPr/>
          <a:lstStyle>
            <a:lvl1pPr>
              <a:defRPr smtClean="0">
                <a:solidFill>
                  <a:schemeClr val="tx1"/>
                </a:solidFill>
              </a:defRPr>
            </a:lvl1pPr>
            <a:extLst/>
          </a:lstStyle>
          <a:p>
            <a:pPr>
              <a:defRPr/>
            </a:pPr>
            <a:fld id="{9E89B1FE-CF98-42D9-B5F9-BA4A84B1D004}" type="slidenum">
              <a:rPr lang="fi-FI"/>
              <a:pPr>
                <a:defRPr/>
              </a:pPr>
              <a:t>‹nr.›</a:t>
            </a:fld>
            <a:endParaRPr lang="fi-FI"/>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rije v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Vrije v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echthoekige driehoek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Rechte verbindingslijn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jdelijke aanduiding voor titel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nl-NL" smtClean="0"/>
              <a:t>Klik om de stijl te bewerken</a:t>
            </a:r>
            <a:endParaRPr lang="en-US"/>
          </a:p>
        </p:txBody>
      </p:sp>
      <p:sp>
        <p:nvSpPr>
          <p:cNvPr id="1033" name="Tijdelijke aanduiding voor tekst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smtClean="0"/>
          </a:p>
        </p:txBody>
      </p:sp>
      <p:sp>
        <p:nvSpPr>
          <p:cNvPr id="10" name="Tijdelijke aanduiding voor datum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smtClean="0">
                <a:solidFill>
                  <a:schemeClr val="tx1"/>
                </a:solidFill>
              </a:defRPr>
            </a:lvl1pPr>
            <a:extLst/>
          </a:lstStyle>
          <a:p>
            <a:pPr>
              <a:defRPr/>
            </a:pPr>
            <a:fld id="{6C9BFAE5-2244-4B13-BFC2-1752232773E3}" type="datetimeFigureOut">
              <a:rPr lang="fi-FI"/>
              <a:pPr>
                <a:defRPr/>
              </a:pPr>
              <a:t>20.9.2010</a:t>
            </a:fld>
            <a:endParaRPr lang="fi-FI"/>
          </a:p>
        </p:txBody>
      </p:sp>
      <p:sp>
        <p:nvSpPr>
          <p:cNvPr id="22" name="Tijdelijke aanduiding voor voettekst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fi-FI"/>
          </a:p>
        </p:txBody>
      </p:sp>
      <p:sp>
        <p:nvSpPr>
          <p:cNvPr id="18" name="Tijdelijke aanduiding voor dianumm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defRPr>
            </a:lvl1pPr>
            <a:extLst/>
          </a:lstStyle>
          <a:p>
            <a:pPr>
              <a:defRPr/>
            </a:pPr>
            <a:fld id="{EE9E0109-EE1F-44EA-89A1-82AC59DD6975}" type="slidenum">
              <a:rPr lang="fi-FI"/>
              <a:pPr>
                <a:defRPr/>
              </a:pPr>
              <a:t>‹nr.›</a:t>
            </a:fld>
            <a:endParaRPr lang="fi-FI"/>
          </a:p>
        </p:txBody>
      </p:sp>
    </p:spTree>
  </p:cSld>
  <p:clrMap bg1="lt1" tx1="dk1" bg2="lt2" tx2="dk2" accent1="accent1" accent2="accent2" accent3="accent3" accent4="accent4" accent5="accent5" accent6="accent6" hlink="hlink" folHlink="folHlink"/>
  <p:sldLayoutIdLst>
    <p:sldLayoutId id="2147483731" r:id="rId1"/>
    <p:sldLayoutId id="2147483727" r:id="rId2"/>
    <p:sldLayoutId id="2147483732" r:id="rId3"/>
    <p:sldLayoutId id="2147483733" r:id="rId4"/>
    <p:sldLayoutId id="2147483734" r:id="rId5"/>
    <p:sldLayoutId id="2147483735" r:id="rId6"/>
    <p:sldLayoutId id="2147483728" r:id="rId7"/>
    <p:sldLayoutId id="2147483736" r:id="rId8"/>
    <p:sldLayoutId id="2147483737" r:id="rId9"/>
    <p:sldLayoutId id="2147483729" r:id="rId10"/>
    <p:sldLayoutId id="2147483730"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iki.metropolia.fi/display/adp/Ace1_progress_repor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3568" y="1196752"/>
            <a:ext cx="7772400" cy="1829761"/>
          </a:xfrm>
        </p:spPr>
        <p:txBody>
          <a:bodyPr/>
          <a:lstStyle/>
          <a:p>
            <a:pPr fontAlgn="auto">
              <a:spcAft>
                <a:spcPts val="0"/>
              </a:spcAft>
              <a:defRPr/>
            </a:pPr>
            <a:r>
              <a:rPr lang="fi-FI" dirty="0" smtClean="0"/>
              <a:t>ACEone</a:t>
            </a:r>
            <a:br>
              <a:rPr lang="fi-FI" dirty="0" smtClean="0"/>
            </a:br>
            <a:r>
              <a:rPr lang="fi-FI" sz="3200" i="1" dirty="0" smtClean="0"/>
              <a:t>Accessibility Project</a:t>
            </a:r>
          </a:p>
        </p:txBody>
      </p:sp>
      <p:sp>
        <p:nvSpPr>
          <p:cNvPr id="3" name="Subtitle 2"/>
          <p:cNvSpPr>
            <a:spLocks noGrp="1"/>
          </p:cNvSpPr>
          <p:nvPr>
            <p:ph type="subTitle" idx="1"/>
          </p:nvPr>
        </p:nvSpPr>
        <p:spPr>
          <a:xfrm>
            <a:off x="684213" y="3357563"/>
            <a:ext cx="7772400" cy="1198562"/>
          </a:xfrm>
        </p:spPr>
        <p:txBody>
          <a:bodyPr>
            <a:normAutofit/>
          </a:bodyPr>
          <a:lstStyle/>
          <a:p>
            <a:pPr marR="0">
              <a:lnSpc>
                <a:spcPct val="80000"/>
              </a:lnSpc>
              <a:buFont typeface="Arial" charset="0"/>
              <a:buNone/>
            </a:pPr>
            <a:r>
              <a:rPr lang="fi-FI" sz="1500" smtClean="0"/>
              <a:t>Steering Group Presentation</a:t>
            </a:r>
          </a:p>
          <a:p>
            <a:pPr marR="0">
              <a:lnSpc>
                <a:spcPct val="80000"/>
              </a:lnSpc>
              <a:buFont typeface="Arial" charset="0"/>
              <a:buNone/>
            </a:pPr>
            <a:r>
              <a:rPr lang="fi-FI" sz="1300" smtClean="0"/>
              <a:t>Ruben Zoeteweij</a:t>
            </a:r>
          </a:p>
          <a:p>
            <a:pPr marR="0">
              <a:lnSpc>
                <a:spcPct val="80000"/>
              </a:lnSpc>
              <a:buFont typeface="Arial" charset="0"/>
              <a:buNone/>
            </a:pPr>
            <a:r>
              <a:rPr lang="fi-FI" sz="1300" smtClean="0"/>
              <a:t>Elisa Wirkkala</a:t>
            </a:r>
          </a:p>
          <a:p>
            <a:pPr marR="0">
              <a:lnSpc>
                <a:spcPct val="80000"/>
              </a:lnSpc>
              <a:buFont typeface="Arial" charset="0"/>
              <a:buNone/>
            </a:pPr>
            <a:r>
              <a:rPr lang="fi-FI" sz="1300" smtClean="0"/>
              <a:t>Juha Halme</a:t>
            </a:r>
          </a:p>
          <a:p>
            <a:pPr marR="0">
              <a:lnSpc>
                <a:spcPct val="80000"/>
              </a:lnSpc>
              <a:buFont typeface="Arial" charset="0"/>
              <a:buNone/>
            </a:pPr>
            <a:r>
              <a:rPr lang="fi-FI" sz="1300" smtClean="0"/>
              <a:t>Jong-Hwa Park</a:t>
            </a:r>
          </a:p>
          <a:p>
            <a:pPr marR="0">
              <a:lnSpc>
                <a:spcPct val="80000"/>
              </a:lnSpc>
              <a:buFont typeface="Arial" charset="0"/>
              <a:buNone/>
            </a:pPr>
            <a:endParaRPr lang="fi-FI" sz="15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p:txBody>
          <a:bodyPr/>
          <a:lstStyle/>
          <a:p>
            <a:pPr>
              <a:buFont typeface="Arial" charset="0"/>
              <a:buChar char="•"/>
            </a:pPr>
            <a:r>
              <a:rPr lang="fi-FI" smtClean="0"/>
              <a:t>Research</a:t>
            </a:r>
          </a:p>
          <a:p>
            <a:pPr>
              <a:buFont typeface="Arial" charset="0"/>
              <a:buChar char="•"/>
            </a:pPr>
            <a:r>
              <a:rPr lang="fi-FI" smtClean="0"/>
              <a:t>Business plan</a:t>
            </a:r>
          </a:p>
          <a:p>
            <a:pPr>
              <a:buFont typeface="Arial" charset="0"/>
              <a:buChar char="•"/>
            </a:pPr>
            <a:r>
              <a:rPr lang="fi-FI" smtClean="0"/>
              <a:t>Development</a:t>
            </a:r>
          </a:p>
          <a:p>
            <a:pPr lvl="1">
              <a:buFont typeface="Arial" charset="0"/>
              <a:buChar char="–"/>
            </a:pPr>
            <a:r>
              <a:rPr lang="fi-FI" smtClean="0"/>
              <a:t>Choose target platform</a:t>
            </a:r>
          </a:p>
          <a:p>
            <a:pPr lvl="1">
              <a:buFont typeface="Arial" charset="0"/>
              <a:buChar char="–"/>
            </a:pPr>
            <a:r>
              <a:rPr lang="fi-FI" smtClean="0"/>
              <a:t>Diagrams, use cases</a:t>
            </a:r>
          </a:p>
          <a:p>
            <a:pPr lvl="1">
              <a:buFont typeface="Arial" charset="0"/>
              <a:buChar char="–"/>
            </a:pPr>
            <a:r>
              <a:rPr lang="fi-FI" smtClean="0"/>
              <a:t>Implemetation (programming, ui)</a:t>
            </a:r>
          </a:p>
          <a:p>
            <a:pPr lvl="1">
              <a:buFont typeface="Arial" charset="0"/>
              <a:buChar char="–"/>
            </a:pPr>
            <a:r>
              <a:rPr lang="fi-FI" smtClean="0"/>
              <a:t>Documentation</a:t>
            </a:r>
          </a:p>
          <a:p>
            <a:pPr lvl="1">
              <a:buFont typeface="Arial" charset="0"/>
              <a:buChar char="–"/>
            </a:pPr>
            <a:r>
              <a:rPr lang="fi-FI" smtClean="0"/>
              <a:t>Testing</a:t>
            </a:r>
          </a:p>
          <a:p>
            <a:pPr>
              <a:buFont typeface="Arial" charset="0"/>
              <a:buChar char="•"/>
            </a:pPr>
            <a:r>
              <a:rPr lang="fi-FI" smtClean="0"/>
              <a:t>Feedback</a:t>
            </a:r>
          </a:p>
        </p:txBody>
      </p:sp>
      <p:sp>
        <p:nvSpPr>
          <p:cNvPr id="8194" name="Title 1"/>
          <p:cNvSpPr>
            <a:spLocks noGrp="1"/>
          </p:cNvSpPr>
          <p:nvPr>
            <p:ph type="title"/>
          </p:nvPr>
        </p:nvSpPr>
        <p:spPr/>
        <p:txBody>
          <a:bodyPr/>
          <a:lstStyle/>
          <a:p>
            <a:pPr fontAlgn="auto">
              <a:spcAft>
                <a:spcPts val="0"/>
              </a:spcAft>
              <a:defRPr/>
            </a:pPr>
            <a:r>
              <a:rPr lang="fi-FI" u="sng" dirty="0" smtClean="0"/>
              <a:t>Plan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p:txBody>
          <a:bodyPr/>
          <a:lstStyle/>
          <a:p>
            <a:endParaRPr lang="nl-NL" smtClean="0"/>
          </a:p>
        </p:txBody>
      </p:sp>
      <p:sp>
        <p:nvSpPr>
          <p:cNvPr id="9218" name="Title 1"/>
          <p:cNvSpPr>
            <a:spLocks noGrp="1"/>
          </p:cNvSpPr>
          <p:nvPr>
            <p:ph type="title"/>
          </p:nvPr>
        </p:nvSpPr>
        <p:spPr/>
        <p:txBody>
          <a:bodyPr/>
          <a:lstStyle/>
          <a:p>
            <a:pPr fontAlgn="auto">
              <a:spcAft>
                <a:spcPts val="0"/>
              </a:spcAft>
              <a:defRPr/>
            </a:pPr>
            <a:r>
              <a:rPr lang="fi-FI" u="sng" dirty="0" smtClean="0"/>
              <a:t>Questions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p:txBody>
          <a:bodyPr/>
          <a:lstStyle/>
          <a:p>
            <a:r>
              <a:rPr lang="fi-FI" dirty="0" smtClean="0"/>
              <a:t>Ruben Zoeteweij</a:t>
            </a:r>
          </a:p>
          <a:p>
            <a:pPr lvl="1"/>
            <a:r>
              <a:rPr lang="fi-FI" dirty="0" smtClean="0"/>
              <a:t>Project Manager</a:t>
            </a:r>
          </a:p>
          <a:p>
            <a:r>
              <a:rPr lang="fi-FI" dirty="0" smtClean="0"/>
              <a:t>Elisa Wirkkala</a:t>
            </a:r>
          </a:p>
          <a:p>
            <a:pPr lvl="1"/>
            <a:r>
              <a:rPr lang="fi-FI" dirty="0" smtClean="0"/>
              <a:t>Business Developer</a:t>
            </a:r>
          </a:p>
          <a:p>
            <a:r>
              <a:rPr lang="fi-FI" dirty="0" smtClean="0"/>
              <a:t>Juha Halme</a:t>
            </a:r>
          </a:p>
          <a:p>
            <a:pPr lvl="1"/>
            <a:r>
              <a:rPr lang="fi-FI" dirty="0" smtClean="0"/>
              <a:t>Programmer</a:t>
            </a:r>
          </a:p>
          <a:p>
            <a:r>
              <a:rPr lang="fi-FI" dirty="0" smtClean="0"/>
              <a:t>Jong-Hwa Park</a:t>
            </a:r>
          </a:p>
          <a:p>
            <a:pPr lvl="1"/>
            <a:r>
              <a:rPr lang="fi-FI" dirty="0" smtClean="0"/>
              <a:t>Marketing Manager</a:t>
            </a:r>
          </a:p>
          <a:p>
            <a:endParaRPr lang="fi-FI" dirty="0" smtClean="0"/>
          </a:p>
        </p:txBody>
      </p:sp>
      <p:sp>
        <p:nvSpPr>
          <p:cNvPr id="3074" name="Title 1"/>
          <p:cNvSpPr>
            <a:spLocks noGrp="1"/>
          </p:cNvSpPr>
          <p:nvPr>
            <p:ph type="title"/>
          </p:nvPr>
        </p:nvSpPr>
        <p:spPr/>
        <p:txBody>
          <a:bodyPr/>
          <a:lstStyle/>
          <a:p>
            <a:pPr fontAlgn="auto">
              <a:spcAft>
                <a:spcPts val="0"/>
              </a:spcAft>
              <a:defRPr/>
            </a:pPr>
            <a:r>
              <a:rPr lang="fi-FI" u="sng" dirty="0" smtClean="0"/>
              <a:t>Roles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116013" y="1196975"/>
          <a:ext cx="7859216" cy="4770864"/>
        </p:xfrm>
        <a:graphic>
          <a:graphicData uri="http://schemas.openxmlformats.org/drawingml/2006/table">
            <a:tbl>
              <a:tblPr firstRow="1" bandRow="1">
                <a:tableStyleId>{5C22544A-7EE6-4342-B048-85BDC9FD1C3A}</a:tableStyleId>
              </a:tblPr>
              <a:tblGrid>
                <a:gridCol w="3929608"/>
                <a:gridCol w="3929608"/>
              </a:tblGrid>
              <a:tr h="2210544">
                <a:tc>
                  <a:txBody>
                    <a:bodyPr/>
                    <a:lstStyle/>
                    <a:p>
                      <a:r>
                        <a:rPr lang="fi-FI" dirty="0" err="1" smtClean="0"/>
                        <a:t>Strenghts</a:t>
                      </a:r>
                      <a:r>
                        <a:rPr lang="fi-FI" dirty="0" smtClean="0"/>
                        <a:t>:</a:t>
                      </a:r>
                    </a:p>
                    <a:p>
                      <a:endParaRPr lang="fi-FI" dirty="0" smtClean="0"/>
                    </a:p>
                    <a:p>
                      <a:pPr>
                        <a:buFont typeface="Arial" pitchFamily="34" charset="0"/>
                        <a:buChar char="•"/>
                      </a:pPr>
                      <a:r>
                        <a:rPr lang="fi-FI" dirty="0" err="1" smtClean="0"/>
                        <a:t>We</a:t>
                      </a:r>
                      <a:r>
                        <a:rPr lang="fi-FI" dirty="0" smtClean="0"/>
                        <a:t> </a:t>
                      </a:r>
                      <a:r>
                        <a:rPr lang="fi-FI" dirty="0" err="1" smtClean="0"/>
                        <a:t>are</a:t>
                      </a:r>
                      <a:r>
                        <a:rPr lang="fi-FI" dirty="0" smtClean="0"/>
                        <a:t> a </a:t>
                      </a:r>
                      <a:r>
                        <a:rPr lang="fi-FI" dirty="0" err="1" smtClean="0"/>
                        <a:t>team</a:t>
                      </a:r>
                      <a:endParaRPr lang="fi-FI" dirty="0" smtClean="0"/>
                    </a:p>
                    <a:p>
                      <a:pPr>
                        <a:buFont typeface="Arial" pitchFamily="34" charset="0"/>
                        <a:buChar char="•"/>
                      </a:pPr>
                      <a:r>
                        <a:rPr lang="fi-FI" dirty="0" smtClean="0"/>
                        <a:t>Mobile</a:t>
                      </a:r>
                      <a:r>
                        <a:rPr lang="fi-FI" baseline="0" dirty="0" smtClean="0"/>
                        <a:t> </a:t>
                      </a:r>
                      <a:r>
                        <a:rPr lang="fi-FI" baseline="0" dirty="0" err="1" smtClean="0"/>
                        <a:t>programming</a:t>
                      </a:r>
                      <a:endParaRPr lang="fi-FI" baseline="0" dirty="0" smtClean="0"/>
                    </a:p>
                    <a:p>
                      <a:pPr>
                        <a:buFont typeface="Arial" pitchFamily="34" charset="0"/>
                        <a:buChar char="•"/>
                      </a:pPr>
                      <a:r>
                        <a:rPr lang="fi-FI" baseline="0" dirty="0" smtClean="0"/>
                        <a:t>NFC </a:t>
                      </a:r>
                      <a:r>
                        <a:rPr lang="fi-FI" baseline="0" dirty="0" err="1" smtClean="0"/>
                        <a:t>basics</a:t>
                      </a:r>
                      <a:endParaRPr lang="fi-FI" baseline="0" dirty="0" smtClean="0"/>
                    </a:p>
                    <a:p>
                      <a:pPr>
                        <a:buFont typeface="Arial" pitchFamily="34" charset="0"/>
                        <a:buChar char="•"/>
                      </a:pPr>
                      <a:r>
                        <a:rPr lang="fi-FI" baseline="0" dirty="0" err="1" smtClean="0"/>
                        <a:t>Different</a:t>
                      </a:r>
                      <a:r>
                        <a:rPr lang="fi-FI" baseline="0" dirty="0" smtClean="0"/>
                        <a:t> </a:t>
                      </a:r>
                      <a:r>
                        <a:rPr lang="en-US" baseline="0" noProof="0" dirty="0" smtClean="0"/>
                        <a:t>backgrounds</a:t>
                      </a:r>
                      <a:r>
                        <a:rPr lang="fi-FI" baseline="0" dirty="0" smtClean="0"/>
                        <a:t> </a:t>
                      </a:r>
                      <a:r>
                        <a:rPr lang="fi-FI" baseline="0" dirty="0" err="1" smtClean="0"/>
                        <a:t>within</a:t>
                      </a:r>
                      <a:r>
                        <a:rPr lang="fi-FI" baseline="0" dirty="0" smtClean="0"/>
                        <a:t> </a:t>
                      </a:r>
                      <a:r>
                        <a:rPr lang="fi-FI" baseline="0" dirty="0" err="1" smtClean="0"/>
                        <a:t>team</a:t>
                      </a:r>
                      <a:endParaRPr lang="fi-FI" baseline="0" dirty="0" smtClean="0"/>
                    </a:p>
                    <a:p>
                      <a:pPr>
                        <a:buFont typeface="Arial" pitchFamily="34" charset="0"/>
                        <a:buChar char="•"/>
                      </a:pPr>
                      <a:r>
                        <a:rPr lang="fi-FI" baseline="0" dirty="0" err="1" smtClean="0"/>
                        <a:t>Same</a:t>
                      </a:r>
                      <a:r>
                        <a:rPr lang="fi-FI" baseline="0" dirty="0" smtClean="0"/>
                        <a:t> </a:t>
                      </a:r>
                      <a:r>
                        <a:rPr lang="fi-FI" baseline="0" dirty="0" err="1" smtClean="0"/>
                        <a:t>shared</a:t>
                      </a:r>
                      <a:r>
                        <a:rPr lang="fi-FI" baseline="0" dirty="0" smtClean="0"/>
                        <a:t> </a:t>
                      </a:r>
                      <a:r>
                        <a:rPr lang="fi-FI" baseline="0" dirty="0" err="1" smtClean="0"/>
                        <a:t>goal</a:t>
                      </a:r>
                      <a:endParaRPr lang="fi-FI" dirty="0" smtClean="0"/>
                    </a:p>
                    <a:p>
                      <a:endParaRPr lang="fi-FI" dirty="0"/>
                    </a:p>
                  </a:txBody>
                  <a:tcPr/>
                </a:tc>
                <a:tc>
                  <a:txBody>
                    <a:bodyPr/>
                    <a:lstStyle/>
                    <a:p>
                      <a:r>
                        <a:rPr lang="fi-FI" dirty="0" err="1" smtClean="0"/>
                        <a:t>Weaknesses</a:t>
                      </a:r>
                      <a:r>
                        <a:rPr lang="fi-FI" dirty="0" smtClean="0"/>
                        <a:t>:</a:t>
                      </a:r>
                    </a:p>
                    <a:p>
                      <a:endParaRPr lang="fi-FI" dirty="0" smtClean="0"/>
                    </a:p>
                    <a:p>
                      <a:pPr>
                        <a:buFont typeface="Arial" pitchFamily="34" charset="0"/>
                        <a:buChar char="•"/>
                      </a:pPr>
                      <a:r>
                        <a:rPr lang="fi-FI" dirty="0" err="1" smtClean="0"/>
                        <a:t>Only</a:t>
                      </a:r>
                      <a:r>
                        <a:rPr lang="fi-FI" baseline="0" dirty="0" smtClean="0"/>
                        <a:t> </a:t>
                      </a:r>
                      <a:r>
                        <a:rPr lang="fi-FI" baseline="0" dirty="0" err="1" smtClean="0"/>
                        <a:t>one</a:t>
                      </a:r>
                      <a:r>
                        <a:rPr lang="fi-FI" baseline="0" dirty="0" smtClean="0"/>
                        <a:t> </a:t>
                      </a:r>
                      <a:r>
                        <a:rPr lang="fi-FI" baseline="0" dirty="0" err="1" smtClean="0"/>
                        <a:t>programmer</a:t>
                      </a:r>
                      <a:endParaRPr lang="fi-FI" baseline="0" dirty="0" smtClean="0"/>
                    </a:p>
                    <a:p>
                      <a:pPr>
                        <a:buFont typeface="Arial" pitchFamily="34" charset="0"/>
                        <a:buChar char="•"/>
                      </a:pPr>
                      <a:r>
                        <a:rPr lang="fi-FI" baseline="0" dirty="0" err="1" smtClean="0"/>
                        <a:t>Lack</a:t>
                      </a:r>
                      <a:r>
                        <a:rPr lang="fi-FI" baseline="0" dirty="0" smtClean="0"/>
                        <a:t> of </a:t>
                      </a:r>
                      <a:r>
                        <a:rPr lang="fi-FI" baseline="0" dirty="0" err="1" smtClean="0"/>
                        <a:t>knowledge</a:t>
                      </a:r>
                      <a:r>
                        <a:rPr lang="fi-FI" baseline="0" dirty="0" smtClean="0"/>
                        <a:t> </a:t>
                      </a:r>
                      <a:r>
                        <a:rPr lang="fi-FI" baseline="0" dirty="0" err="1" smtClean="0"/>
                        <a:t>about</a:t>
                      </a:r>
                      <a:r>
                        <a:rPr lang="fi-FI" baseline="0" dirty="0" smtClean="0"/>
                        <a:t> </a:t>
                      </a:r>
                      <a:r>
                        <a:rPr lang="fi-FI" baseline="0" dirty="0" err="1" smtClean="0"/>
                        <a:t>visually</a:t>
                      </a:r>
                      <a:r>
                        <a:rPr lang="fi-FI" baseline="0" dirty="0" smtClean="0"/>
                        <a:t> </a:t>
                      </a:r>
                      <a:r>
                        <a:rPr lang="fi-FI" baseline="0" dirty="0" err="1" smtClean="0"/>
                        <a:t>impaired</a:t>
                      </a:r>
                      <a:endParaRPr lang="fi-FI" baseline="0" dirty="0" smtClean="0"/>
                    </a:p>
                    <a:p>
                      <a:pPr>
                        <a:buFont typeface="Arial" pitchFamily="34" charset="0"/>
                        <a:buChar char="•"/>
                      </a:pPr>
                      <a:r>
                        <a:rPr lang="fi-FI" baseline="0" dirty="0" smtClean="0"/>
                        <a:t>No </a:t>
                      </a:r>
                      <a:r>
                        <a:rPr lang="fi-FI" baseline="0" dirty="0" err="1" smtClean="0"/>
                        <a:t>market</a:t>
                      </a:r>
                      <a:r>
                        <a:rPr lang="fi-FI" baseline="0" dirty="0" smtClean="0"/>
                        <a:t> </a:t>
                      </a:r>
                      <a:r>
                        <a:rPr lang="fi-FI" baseline="0" dirty="0" err="1" smtClean="0"/>
                        <a:t>research</a:t>
                      </a:r>
                      <a:r>
                        <a:rPr lang="fi-FI" baseline="0" dirty="0" smtClean="0"/>
                        <a:t> </a:t>
                      </a:r>
                      <a:r>
                        <a:rPr lang="fi-FI" baseline="0" dirty="0" err="1" smtClean="0"/>
                        <a:t>yet</a:t>
                      </a:r>
                      <a:endParaRPr lang="fi-FI" dirty="0"/>
                    </a:p>
                  </a:txBody>
                  <a:tcPr/>
                </a:tc>
              </a:tr>
              <a:tr h="2210544">
                <a:tc>
                  <a:txBody>
                    <a:bodyPr/>
                    <a:lstStyle/>
                    <a:p>
                      <a:r>
                        <a:rPr lang="fi-FI" dirty="0" err="1" smtClean="0"/>
                        <a:t>Opportunities</a:t>
                      </a:r>
                      <a:endParaRPr lang="fi-FI" dirty="0" smtClean="0"/>
                    </a:p>
                    <a:p>
                      <a:endParaRPr lang="fi-FI" dirty="0" smtClean="0"/>
                    </a:p>
                    <a:p>
                      <a:pPr>
                        <a:buFont typeface="Arial" pitchFamily="34" charset="0"/>
                        <a:buChar char="•"/>
                      </a:pPr>
                      <a:r>
                        <a:rPr lang="fi-FI" dirty="0" err="1" smtClean="0"/>
                        <a:t>Profitable</a:t>
                      </a:r>
                      <a:r>
                        <a:rPr lang="fi-FI" baseline="0" dirty="0" smtClean="0"/>
                        <a:t> </a:t>
                      </a:r>
                      <a:r>
                        <a:rPr lang="fi-FI" baseline="0" dirty="0" err="1" smtClean="0"/>
                        <a:t>market</a:t>
                      </a:r>
                      <a:endParaRPr lang="fi-FI" baseline="0" dirty="0" smtClean="0"/>
                    </a:p>
                    <a:p>
                      <a:pPr>
                        <a:buFont typeface="Arial" pitchFamily="34" charset="0"/>
                        <a:buChar char="•"/>
                      </a:pPr>
                      <a:r>
                        <a:rPr lang="fi-FI" baseline="0" dirty="0" err="1" smtClean="0"/>
                        <a:t>Fresh</a:t>
                      </a:r>
                      <a:r>
                        <a:rPr lang="fi-FI" baseline="0" dirty="0" smtClean="0"/>
                        <a:t> </a:t>
                      </a:r>
                      <a:r>
                        <a:rPr lang="fi-FI" baseline="0" dirty="0" err="1" smtClean="0"/>
                        <a:t>perspective</a:t>
                      </a:r>
                      <a:endParaRPr lang="fi-FI" baseline="0" dirty="0" smtClean="0"/>
                    </a:p>
                    <a:p>
                      <a:pPr>
                        <a:buFont typeface="Arial" pitchFamily="34" charset="0"/>
                        <a:buChar char="•"/>
                      </a:pPr>
                      <a:r>
                        <a:rPr lang="fi-FI" baseline="0" dirty="0" err="1" smtClean="0"/>
                        <a:t>Room</a:t>
                      </a:r>
                      <a:r>
                        <a:rPr lang="fi-FI" baseline="0" dirty="0" smtClean="0"/>
                        <a:t> for </a:t>
                      </a:r>
                      <a:r>
                        <a:rPr lang="fi-FI" baseline="0" dirty="0" err="1" smtClean="0"/>
                        <a:t>improvement</a:t>
                      </a:r>
                      <a:endParaRPr lang="fi-FI" baseline="0" dirty="0" smtClean="0"/>
                    </a:p>
                    <a:p>
                      <a:pPr>
                        <a:buFont typeface="Arial" pitchFamily="34" charset="0"/>
                        <a:buChar char="•"/>
                      </a:pPr>
                      <a:r>
                        <a:rPr lang="fi-FI" baseline="0" dirty="0" err="1" smtClean="0"/>
                        <a:t>Support</a:t>
                      </a:r>
                      <a:r>
                        <a:rPr lang="fi-FI" baseline="0" dirty="0" smtClean="0"/>
                        <a:t> </a:t>
                      </a:r>
                      <a:r>
                        <a:rPr lang="fi-FI" baseline="0" dirty="0" err="1" smtClean="0"/>
                        <a:t>from</a:t>
                      </a:r>
                      <a:r>
                        <a:rPr lang="fi-FI" baseline="0" dirty="0" smtClean="0"/>
                        <a:t> </a:t>
                      </a:r>
                      <a:r>
                        <a:rPr lang="fi-FI" baseline="0" dirty="0" err="1" smtClean="0"/>
                        <a:t>governments</a:t>
                      </a:r>
                      <a:r>
                        <a:rPr lang="fi-FI" baseline="0" dirty="0" smtClean="0"/>
                        <a:t>, </a:t>
                      </a:r>
                      <a:r>
                        <a:rPr lang="fi-FI" baseline="0" dirty="0" err="1" smtClean="0"/>
                        <a:t>associations</a:t>
                      </a:r>
                      <a:r>
                        <a:rPr lang="fi-FI" baseline="0" dirty="0" smtClean="0"/>
                        <a:t> and </a:t>
                      </a:r>
                      <a:r>
                        <a:rPr lang="fi-FI" baseline="0" dirty="0" err="1" smtClean="0"/>
                        <a:t>sponsors</a:t>
                      </a:r>
                      <a:endParaRPr lang="fi-FI" dirty="0"/>
                    </a:p>
                  </a:txBody>
                  <a:tcPr/>
                </a:tc>
                <a:tc>
                  <a:txBody>
                    <a:bodyPr/>
                    <a:lstStyle/>
                    <a:p>
                      <a:pPr>
                        <a:buFont typeface="Arial"/>
                        <a:buNone/>
                      </a:pPr>
                      <a:r>
                        <a:rPr lang="en-US" dirty="0" smtClean="0"/>
                        <a:t>Threats</a:t>
                      </a:r>
                    </a:p>
                    <a:p>
                      <a:pPr>
                        <a:buFont typeface="Arial"/>
                        <a:buChar char="•"/>
                      </a:pPr>
                      <a:endParaRPr lang="en-US" dirty="0" smtClean="0"/>
                    </a:p>
                    <a:p>
                      <a:pPr>
                        <a:buFont typeface="Arial"/>
                        <a:buChar char="•"/>
                      </a:pPr>
                      <a:r>
                        <a:rPr lang="en-US" dirty="0" smtClean="0"/>
                        <a:t>Not enough knowledge</a:t>
                      </a:r>
                    </a:p>
                    <a:p>
                      <a:pPr>
                        <a:buFont typeface="Arial"/>
                        <a:buChar char="•"/>
                      </a:pPr>
                      <a:r>
                        <a:rPr lang="en-US" dirty="0" smtClean="0"/>
                        <a:t>Losing people (programmer)</a:t>
                      </a:r>
                    </a:p>
                    <a:p>
                      <a:pPr>
                        <a:buFont typeface="Arial"/>
                        <a:buChar char="•"/>
                      </a:pPr>
                      <a:r>
                        <a:rPr lang="en-US" dirty="0" smtClean="0"/>
                        <a:t>Ideas are not good</a:t>
                      </a:r>
                    </a:p>
                    <a:p>
                      <a:pPr>
                        <a:buFont typeface="Arial"/>
                        <a:buChar char="•"/>
                      </a:pPr>
                      <a:r>
                        <a:rPr lang="en-US" dirty="0" smtClean="0"/>
                        <a:t>Chosen idea already exists</a:t>
                      </a:r>
                    </a:p>
                    <a:p>
                      <a:endParaRPr lang="fi-FI" dirty="0"/>
                    </a:p>
                  </a:txBody>
                  <a:tcPr/>
                </a:tc>
              </a:tr>
            </a:tbl>
          </a:graphicData>
        </a:graphic>
      </p:graphicFrame>
      <p:sp>
        <p:nvSpPr>
          <p:cNvPr id="4098" name="Title 1"/>
          <p:cNvSpPr>
            <a:spLocks noGrp="1"/>
          </p:cNvSpPr>
          <p:nvPr>
            <p:ph type="title"/>
          </p:nvPr>
        </p:nvSpPr>
        <p:spPr>
          <a:xfrm>
            <a:off x="467544" y="188640"/>
            <a:ext cx="8229600" cy="1143000"/>
          </a:xfrm>
        </p:spPr>
        <p:txBody>
          <a:bodyPr/>
          <a:lstStyle/>
          <a:p>
            <a:pPr fontAlgn="auto">
              <a:spcAft>
                <a:spcPts val="0"/>
              </a:spcAft>
              <a:defRPr/>
            </a:pPr>
            <a:r>
              <a:rPr lang="fi-FI" u="sng" dirty="0" smtClean="0"/>
              <a:t>Analysis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p:txBody>
          <a:bodyPr/>
          <a:lstStyle/>
          <a:p>
            <a:r>
              <a:rPr lang="fi-FI" dirty="0" smtClean="0">
                <a:hlinkClick r:id="rId2"/>
              </a:rPr>
              <a:t>https://wiki.metropolia.fi/display/adp/Ace1_progress_report</a:t>
            </a:r>
            <a:endParaRPr lang="fi-FI" dirty="0" smtClean="0"/>
          </a:p>
          <a:p>
            <a:endParaRPr lang="fi-FI" dirty="0" smtClean="0"/>
          </a:p>
          <a:p>
            <a:endParaRPr lang="fi-FI" dirty="0" smtClean="0"/>
          </a:p>
        </p:txBody>
      </p:sp>
      <p:sp>
        <p:nvSpPr>
          <p:cNvPr id="5122" name="Title 1"/>
          <p:cNvSpPr>
            <a:spLocks noGrp="1"/>
          </p:cNvSpPr>
          <p:nvPr>
            <p:ph type="title"/>
          </p:nvPr>
        </p:nvSpPr>
        <p:spPr/>
        <p:txBody>
          <a:bodyPr/>
          <a:lstStyle/>
          <a:p>
            <a:pPr fontAlgn="auto">
              <a:spcAft>
                <a:spcPts val="0"/>
              </a:spcAft>
              <a:defRPr/>
            </a:pPr>
            <a:r>
              <a:rPr lang="fi-FI" u="sng" dirty="0" smtClean="0"/>
              <a:t>Progress report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p:txBody>
          <a:bodyPr/>
          <a:lstStyle/>
          <a:p>
            <a:endParaRPr lang="fi-FI" dirty="0" smtClean="0"/>
          </a:p>
          <a:p>
            <a:r>
              <a:rPr lang="fi-FI" dirty="0" smtClean="0"/>
              <a:t>Create a game (minigame collection) for visually impaired</a:t>
            </a:r>
          </a:p>
          <a:p>
            <a:pPr lvl="1"/>
            <a:r>
              <a:rPr lang="fi-FI" dirty="0" smtClean="0"/>
              <a:t>Trying to make it suitable for everyone</a:t>
            </a:r>
          </a:p>
          <a:p>
            <a:r>
              <a:rPr lang="fi-FI" dirty="0" smtClean="0"/>
              <a:t>Big and growning target group</a:t>
            </a:r>
          </a:p>
          <a:p>
            <a:r>
              <a:rPr lang="fi-FI" dirty="0" smtClean="0"/>
              <a:t>Lots of possibilities to improve mobile games</a:t>
            </a:r>
          </a:p>
          <a:p>
            <a:r>
              <a:rPr lang="fi-FI" dirty="0" smtClean="0"/>
              <a:t>Get support from government, associations</a:t>
            </a:r>
          </a:p>
          <a:p>
            <a:r>
              <a:rPr lang="fi-FI" dirty="0" smtClean="0"/>
              <a:t>Sponsors/advertisements</a:t>
            </a:r>
          </a:p>
          <a:p>
            <a:pPr>
              <a:buFont typeface="Wingdings 3" pitchFamily="18" charset="2"/>
              <a:buNone/>
            </a:pPr>
            <a:endParaRPr lang="fi-FI" dirty="0" smtClean="0"/>
          </a:p>
          <a:p>
            <a:endParaRPr lang="fi-FI" dirty="0" smtClean="0"/>
          </a:p>
          <a:p>
            <a:endParaRPr lang="fi-FI" dirty="0" smtClean="0"/>
          </a:p>
        </p:txBody>
      </p:sp>
      <p:sp>
        <p:nvSpPr>
          <p:cNvPr id="6146" name="Title 1"/>
          <p:cNvSpPr>
            <a:spLocks noGrp="1"/>
          </p:cNvSpPr>
          <p:nvPr>
            <p:ph type="title"/>
          </p:nvPr>
        </p:nvSpPr>
        <p:spPr/>
        <p:txBody>
          <a:bodyPr/>
          <a:lstStyle/>
          <a:p>
            <a:pPr fontAlgn="auto">
              <a:spcAft>
                <a:spcPts val="0"/>
              </a:spcAft>
              <a:defRPr/>
            </a:pPr>
            <a:r>
              <a:rPr lang="fi-FI" u="sng" dirty="0" smtClean="0"/>
              <a:t>Business Idea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lstStyle/>
          <a:p>
            <a:pPr>
              <a:buFont typeface="Arial" charset="0"/>
              <a:buChar char="•"/>
            </a:pPr>
            <a:r>
              <a:rPr lang="fi-FI" dirty="0" smtClean="0"/>
              <a:t>A minigame collection</a:t>
            </a:r>
          </a:p>
          <a:p>
            <a:pPr lvl="1">
              <a:buFont typeface="Arial" charset="0"/>
              <a:buChar char="–"/>
            </a:pPr>
            <a:r>
              <a:rPr lang="fi-FI" dirty="0" smtClean="0"/>
              <a:t>Possibility to use NFC as a board</a:t>
            </a:r>
          </a:p>
          <a:p>
            <a:pPr lvl="1">
              <a:buFont typeface="Arial" charset="0"/>
              <a:buChar char="–"/>
            </a:pPr>
            <a:r>
              <a:rPr lang="fi-FI" dirty="0" smtClean="0"/>
              <a:t>Quick and simple games everyone can enjoy</a:t>
            </a:r>
          </a:p>
          <a:p>
            <a:pPr lvl="2">
              <a:buFont typeface="Arial" charset="0"/>
              <a:buChar char="•"/>
            </a:pPr>
            <a:r>
              <a:rPr lang="fi-FI" dirty="0" smtClean="0"/>
              <a:t>Arcade games</a:t>
            </a:r>
          </a:p>
          <a:p>
            <a:pPr lvl="2">
              <a:buFont typeface="Arial" charset="0"/>
              <a:buChar char="•"/>
            </a:pPr>
            <a:r>
              <a:rPr lang="fi-FI" dirty="0" smtClean="0"/>
              <a:t>Minigolf</a:t>
            </a:r>
          </a:p>
          <a:p>
            <a:pPr lvl="2">
              <a:buFont typeface="Arial" charset="0"/>
              <a:buChar char="•"/>
            </a:pPr>
            <a:r>
              <a:rPr lang="fi-FI" dirty="0" smtClean="0"/>
              <a:t>Memory game</a:t>
            </a:r>
          </a:p>
          <a:p>
            <a:pPr>
              <a:buFont typeface="Arial" charset="0"/>
              <a:buChar char="•"/>
            </a:pPr>
            <a:r>
              <a:rPr lang="fi-FI" dirty="0" smtClean="0"/>
              <a:t>Puzzle games</a:t>
            </a:r>
          </a:p>
          <a:p>
            <a:pPr lvl="1">
              <a:buFont typeface="Arial" charset="0"/>
              <a:buChar char="–"/>
            </a:pPr>
            <a:r>
              <a:rPr lang="fi-FI" dirty="0" smtClean="0"/>
              <a:t>Mahjong</a:t>
            </a:r>
          </a:p>
          <a:p>
            <a:pPr lvl="1">
              <a:buFont typeface="Arial" charset="0"/>
              <a:buChar char="–"/>
            </a:pPr>
            <a:r>
              <a:rPr lang="fi-FI" dirty="0" smtClean="0"/>
              <a:t>Nonogram</a:t>
            </a:r>
          </a:p>
          <a:p>
            <a:pPr lvl="1">
              <a:buFont typeface="Arial" charset="0"/>
              <a:buChar char="–"/>
            </a:pPr>
            <a:r>
              <a:rPr lang="fi-FI" dirty="0" smtClean="0"/>
              <a:t>Sudoku</a:t>
            </a:r>
          </a:p>
          <a:p>
            <a:pPr lvl="1">
              <a:buFont typeface="Arial" charset="0"/>
              <a:buChar char="–"/>
            </a:pPr>
            <a:r>
              <a:rPr lang="fi-FI" dirty="0" smtClean="0"/>
              <a:t>Card games</a:t>
            </a:r>
          </a:p>
          <a:p>
            <a:pPr lvl="1">
              <a:buFont typeface="Arial" charset="0"/>
              <a:buNone/>
            </a:pPr>
            <a:endParaRPr lang="fi-FI" dirty="0" smtClean="0"/>
          </a:p>
          <a:p>
            <a:pPr lvl="1">
              <a:buFont typeface="Arial" charset="0"/>
              <a:buNone/>
            </a:pPr>
            <a:endParaRPr lang="fi-FI" dirty="0" smtClean="0"/>
          </a:p>
        </p:txBody>
      </p:sp>
      <p:sp>
        <p:nvSpPr>
          <p:cNvPr id="7170" name="Title 1"/>
          <p:cNvSpPr>
            <a:spLocks noGrp="1"/>
          </p:cNvSpPr>
          <p:nvPr>
            <p:ph type="title"/>
          </p:nvPr>
        </p:nvSpPr>
        <p:spPr/>
        <p:txBody>
          <a:bodyPr/>
          <a:lstStyle/>
          <a:p>
            <a:pPr fontAlgn="auto">
              <a:spcAft>
                <a:spcPts val="0"/>
              </a:spcAft>
              <a:defRPr/>
            </a:pPr>
            <a:r>
              <a:rPr lang="fi-FI" u="sng" dirty="0" smtClean="0"/>
              <a:t>Application Idea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67544" y="980728"/>
            <a:ext cx="8229600" cy="5170388"/>
          </a:xfrm>
        </p:spPr>
        <p:txBody>
          <a:bodyPr/>
          <a:lstStyle/>
          <a:p>
            <a:pPr>
              <a:buNone/>
            </a:pPr>
            <a:r>
              <a:rPr lang="en-US" sz="2200" b="1" dirty="0" smtClean="0"/>
              <a:t>	</a:t>
            </a:r>
            <a:r>
              <a:rPr lang="en-US" dirty="0" smtClean="0"/>
              <a:t/>
            </a:r>
            <a:br>
              <a:rPr lang="en-US" dirty="0" smtClean="0"/>
            </a:br>
            <a:r>
              <a:rPr lang="en-US" sz="1400" dirty="0" smtClean="0"/>
              <a:t>John</a:t>
            </a:r>
            <a:br>
              <a:rPr lang="en-US" sz="1400" dirty="0" smtClean="0"/>
            </a:br>
            <a:r>
              <a:rPr lang="en-US" sz="1400" dirty="0" smtClean="0"/>
              <a:t>Visually impaired</a:t>
            </a:r>
            <a:br>
              <a:rPr lang="en-US" sz="1400" dirty="0" smtClean="0"/>
            </a:br>
            <a:r>
              <a:rPr lang="en-US" sz="1400" dirty="0" smtClean="0"/>
              <a:t>Age: 6+</a:t>
            </a:r>
            <a:endParaRPr lang="nl-NL" sz="1400" dirty="0" smtClean="0"/>
          </a:p>
          <a:p>
            <a:r>
              <a:rPr lang="en-US" sz="1400" dirty="0" smtClean="0"/>
              <a:t> </a:t>
            </a:r>
            <a:endParaRPr lang="nl-NL" sz="1400" dirty="0" smtClean="0"/>
          </a:p>
          <a:p>
            <a:r>
              <a:rPr lang="en-US" sz="1400" dirty="0" smtClean="0"/>
              <a:t>“When I am waiting for someone or when I am traveling I would like to have more fun by playing a simple game on my mobile phone”</a:t>
            </a:r>
            <a:br>
              <a:rPr lang="en-US" sz="1400" dirty="0" smtClean="0"/>
            </a:br>
            <a:endParaRPr lang="nl-NL" sz="1400" dirty="0" smtClean="0"/>
          </a:p>
          <a:p>
            <a:r>
              <a:rPr lang="en-US" sz="1400" dirty="0" smtClean="0"/>
              <a:t>John is a visually impaired person that often has to travel somewhere or wait for other persons when he has a meeting. Because he is visually impaired he has not much things to do while he is bored and waiting for someone. At the moment he cannot play a fun game on his phone because there are no games available yet. It would really help him if he could play a game during the times he has nothing to do to have some more fun in these times.</a:t>
            </a:r>
            <a:endParaRPr lang="nl-NL" sz="1400" dirty="0" smtClean="0"/>
          </a:p>
          <a:p>
            <a:r>
              <a:rPr lang="en-US" sz="1400" dirty="0" smtClean="0"/>
              <a:t> </a:t>
            </a:r>
            <a:endParaRPr lang="nl-NL" sz="1400" dirty="0" smtClean="0"/>
          </a:p>
          <a:p>
            <a:r>
              <a:rPr lang="en-US" sz="1400" dirty="0" smtClean="0"/>
              <a:t>If some new games will be developed for his mobile phones he is able to play some simple and fun games for spending his free time. The games he would like to play are puzzle games or a simple sport game.</a:t>
            </a:r>
            <a:endParaRPr lang="nl-NL" sz="1400" dirty="0" smtClean="0"/>
          </a:p>
          <a:p>
            <a:endParaRPr lang="nl-NL" dirty="0"/>
          </a:p>
        </p:txBody>
      </p:sp>
      <p:sp>
        <p:nvSpPr>
          <p:cNvPr id="3" name="Titel 2"/>
          <p:cNvSpPr>
            <a:spLocks noGrp="1"/>
          </p:cNvSpPr>
          <p:nvPr>
            <p:ph type="title"/>
          </p:nvPr>
        </p:nvSpPr>
        <p:spPr>
          <a:xfrm>
            <a:off x="467544" y="332656"/>
            <a:ext cx="8229600" cy="562074"/>
          </a:xfrm>
        </p:spPr>
        <p:txBody>
          <a:bodyPr>
            <a:normAutofit fontScale="90000"/>
          </a:bodyPr>
          <a:lstStyle/>
          <a:p>
            <a:r>
              <a:rPr lang="nl-NL" u="sng" dirty="0" err="1" smtClean="0"/>
              <a:t>Persona</a:t>
            </a:r>
            <a:endParaRPr lang="nl-NL" u="sng"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endParaRPr lang="en-US" dirty="0" smtClean="0"/>
          </a:p>
          <a:p>
            <a:r>
              <a:rPr lang="en-US" sz="2300" dirty="0" smtClean="0"/>
              <a:t>As a visually impaired person, I would like to play a simple game on my mobile phone when I am waiting for someone or traveling to somewhere so that I will have more fun when I have nothing to do.</a:t>
            </a:r>
            <a:endParaRPr lang="nl-NL" sz="2300" dirty="0"/>
          </a:p>
        </p:txBody>
      </p:sp>
      <p:sp>
        <p:nvSpPr>
          <p:cNvPr id="3" name="Titel 2"/>
          <p:cNvSpPr>
            <a:spLocks noGrp="1"/>
          </p:cNvSpPr>
          <p:nvPr>
            <p:ph type="title"/>
          </p:nvPr>
        </p:nvSpPr>
        <p:spPr/>
        <p:txBody>
          <a:bodyPr/>
          <a:lstStyle/>
          <a:p>
            <a:r>
              <a:rPr lang="nl-NL" u="sng" dirty="0" smtClean="0"/>
              <a:t>User Story</a:t>
            </a:r>
            <a:endParaRPr lang="nl-NL" u="sng"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endParaRPr lang="en-US" sz="1400" u="sng" dirty="0" smtClean="0"/>
          </a:p>
          <a:p>
            <a:endParaRPr lang="en-US" sz="1400" u="sng" dirty="0" smtClean="0"/>
          </a:p>
          <a:p>
            <a:r>
              <a:rPr lang="en-US" sz="1400" u="sng" dirty="0" smtClean="0"/>
              <a:t>Definition of done / acceptance criteria:</a:t>
            </a:r>
            <a:endParaRPr lang="nl-NL" sz="1400" dirty="0" smtClean="0"/>
          </a:p>
          <a:p>
            <a:r>
              <a:rPr lang="en-US" sz="1400" dirty="0" smtClean="0"/>
              <a:t> </a:t>
            </a:r>
            <a:endParaRPr lang="nl-NL" sz="1400" dirty="0" smtClean="0"/>
          </a:p>
          <a:p>
            <a:r>
              <a:rPr lang="en-US" sz="1400" dirty="0" smtClean="0"/>
              <a:t>End user starts the application</a:t>
            </a:r>
            <a:endParaRPr lang="nl-NL" sz="1400" dirty="0" smtClean="0"/>
          </a:p>
          <a:p>
            <a:r>
              <a:rPr lang="en-US" sz="1400" dirty="0" smtClean="0"/>
              <a:t>End user experiences the game menu is showed on the screen</a:t>
            </a:r>
            <a:endParaRPr lang="nl-NL" sz="1400" dirty="0" smtClean="0"/>
          </a:p>
          <a:p>
            <a:pPr lvl="0"/>
            <a:r>
              <a:rPr lang="en-US" sz="1400" dirty="0" smtClean="0"/>
              <a:t>End user plays the game </a:t>
            </a:r>
            <a:endParaRPr lang="nl-NL" sz="1400" dirty="0" smtClean="0"/>
          </a:p>
          <a:p>
            <a:pPr lvl="0"/>
            <a:r>
              <a:rPr lang="en-US" sz="1400" dirty="0" smtClean="0"/>
              <a:t>End user changes the game setup</a:t>
            </a:r>
            <a:endParaRPr lang="nl-NL" sz="1400" dirty="0" smtClean="0"/>
          </a:p>
          <a:p>
            <a:pPr lvl="0"/>
            <a:r>
              <a:rPr lang="en-US" sz="1400" dirty="0" smtClean="0"/>
              <a:t>End user changes the game options</a:t>
            </a:r>
            <a:endParaRPr lang="nl-NL" sz="1400" dirty="0" smtClean="0"/>
          </a:p>
          <a:p>
            <a:pPr lvl="0"/>
            <a:r>
              <a:rPr lang="en-US" sz="1400" dirty="0" smtClean="0"/>
              <a:t>End user experiences the game description</a:t>
            </a:r>
            <a:endParaRPr lang="nl-NL" sz="1400" dirty="0" smtClean="0"/>
          </a:p>
          <a:p>
            <a:pPr lvl="0"/>
            <a:r>
              <a:rPr lang="en-US" sz="1400" dirty="0" smtClean="0"/>
              <a:t>End user experiences the high scores</a:t>
            </a:r>
            <a:endParaRPr lang="nl-NL" sz="1400" dirty="0" smtClean="0"/>
          </a:p>
          <a:p>
            <a:pPr lvl="0"/>
            <a:r>
              <a:rPr lang="en-US" sz="1400" dirty="0" smtClean="0"/>
              <a:t>End user exit the game</a:t>
            </a:r>
            <a:endParaRPr lang="nl-NL" sz="1400" dirty="0" smtClean="0"/>
          </a:p>
          <a:p>
            <a:endParaRPr lang="nl-NL" dirty="0"/>
          </a:p>
        </p:txBody>
      </p:sp>
      <p:sp>
        <p:nvSpPr>
          <p:cNvPr id="3" name="Titel 2"/>
          <p:cNvSpPr>
            <a:spLocks noGrp="1"/>
          </p:cNvSpPr>
          <p:nvPr>
            <p:ph type="title"/>
          </p:nvPr>
        </p:nvSpPr>
        <p:spPr/>
        <p:txBody>
          <a:bodyPr/>
          <a:lstStyle/>
          <a:p>
            <a:r>
              <a:rPr lang="nl-NL" u="sng" dirty="0" err="1" smtClean="0"/>
              <a:t>Definition</a:t>
            </a:r>
            <a:r>
              <a:rPr lang="nl-NL" u="sng" dirty="0" smtClean="0"/>
              <a:t> of </a:t>
            </a:r>
            <a:r>
              <a:rPr lang="nl-NL" u="sng" dirty="0" err="1" smtClean="0"/>
              <a:t>done</a:t>
            </a:r>
            <a:endParaRPr lang="nl-NL" u="sng"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
  <a:themeElements>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286</TotalTime>
  <Words>245</Words>
  <Application>Microsoft Office PowerPoint</Application>
  <PresentationFormat>Diavoorstelling (4:3)</PresentationFormat>
  <Paragraphs>97</Paragraphs>
  <Slides>11</Slides>
  <Notes>0</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Concours</vt:lpstr>
      <vt:lpstr>ACEone Accessibility Project</vt:lpstr>
      <vt:lpstr>Roles</vt:lpstr>
      <vt:lpstr>Analysis</vt:lpstr>
      <vt:lpstr>Progress report</vt:lpstr>
      <vt:lpstr>Business Idea</vt:lpstr>
      <vt:lpstr>Application Idea</vt:lpstr>
      <vt:lpstr>Persona</vt:lpstr>
      <vt:lpstr>User Story</vt:lpstr>
      <vt:lpstr>Definition of done</vt:lpstr>
      <vt:lpstr>Plan</vt:lpstr>
      <vt:lpstr>Questions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ACEone Accessibility Project</dc:title>
  <dc:creator>Juha</dc:creator>
  <cp:lastModifiedBy>Ruben</cp:lastModifiedBy>
  <cp:revision>15</cp:revision>
  <dcterms:created xsi:type="dcterms:W3CDTF">2010-09-09T11:44:18Z</dcterms:created>
  <dcterms:modified xsi:type="dcterms:W3CDTF">2010-09-20T19:53:30Z</dcterms:modified>
</cp:coreProperties>
</file>