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16.09.2010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16.09.2010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16.09.2010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16.09.2010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16.09.2010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16.09.2010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16.09.2010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16.09.2010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16.09.2010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16.09.2010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16.09.2010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77EF3-1CA1-413F-B846-DB0C0151775F}" type="datetimeFigureOut">
              <a:rPr lang="de-DE" smtClean="0"/>
              <a:pPr/>
              <a:t>16.09.2010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3240359"/>
          </a:xfrm>
        </p:spPr>
        <p:txBody>
          <a:bodyPr/>
          <a:lstStyle/>
          <a:p>
            <a:r>
              <a:rPr lang="de-DE" dirty="0" smtClean="0"/>
              <a:t>LoudDemo</a:t>
            </a:r>
            <a:br>
              <a:rPr lang="de-DE" dirty="0" smtClean="0"/>
            </a:br>
            <a:r>
              <a:rPr lang="de-DE" sz="2200" u="sng" smtClean="0"/>
              <a:t>Steering Group Report2</a:t>
            </a:r>
            <a:endParaRPr lang="de-DE" sz="2200" u="sng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Mesfin, Kalle, Artem, Rémey</a:t>
            </a:r>
          </a:p>
          <a:p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EMI-Record Label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Name</a:t>
            </a:r>
            <a:endParaRPr lang="en-US" sz="2000" dirty="0" smtClean="0"/>
          </a:p>
          <a:p>
            <a:pPr>
              <a:buNone/>
            </a:pPr>
            <a:r>
              <a:rPr lang="en-US" sz="1700" dirty="0" smtClean="0"/>
              <a:t>Markku Takkunen</a:t>
            </a:r>
          </a:p>
          <a:p>
            <a:r>
              <a:rPr lang="en-US" sz="2000" b="1" dirty="0" smtClean="0"/>
              <a:t>A </a:t>
            </a:r>
            <a:r>
              <a:rPr lang="en-US" sz="2000" b="1" dirty="0" smtClean="0"/>
              <a:t>role or job title:</a:t>
            </a:r>
            <a:endParaRPr lang="en-US" sz="2000" dirty="0" smtClean="0"/>
          </a:p>
          <a:p>
            <a:pPr>
              <a:buNone/>
            </a:pPr>
            <a:r>
              <a:rPr lang="en-US" sz="1600" dirty="0" smtClean="0"/>
              <a:t>Manager</a:t>
            </a:r>
          </a:p>
          <a:p>
            <a:r>
              <a:rPr lang="en-US" sz="2000" b="1" dirty="0" smtClean="0"/>
              <a:t>Quotes </a:t>
            </a:r>
            <a:r>
              <a:rPr lang="en-US" sz="2000" b="1" dirty="0" smtClean="0"/>
              <a:t>in the personas language</a:t>
            </a:r>
            <a:r>
              <a:rPr lang="en-US" sz="2000" b="1" dirty="0" smtClean="0"/>
              <a:t>:</a:t>
            </a:r>
          </a:p>
          <a:p>
            <a:pPr>
              <a:buNone/>
            </a:pPr>
            <a:r>
              <a:rPr lang="fi-FI" sz="2000" b="1" dirty="0" smtClean="0"/>
              <a:t>	??</a:t>
            </a:r>
            <a:endParaRPr lang="en-US" sz="2000" dirty="0" smtClean="0"/>
          </a:p>
          <a:p>
            <a:r>
              <a:rPr lang="en-US" sz="2000" b="1" dirty="0" smtClean="0"/>
              <a:t>Relevant </a:t>
            </a:r>
            <a:r>
              <a:rPr lang="en-US" sz="2000" b="1" dirty="0" smtClean="0"/>
              <a:t>demographics:</a:t>
            </a:r>
            <a:endParaRPr lang="en-US" sz="2000" dirty="0" smtClean="0"/>
          </a:p>
          <a:p>
            <a:pPr>
              <a:buNone/>
            </a:pPr>
            <a:r>
              <a:rPr lang="en-US" sz="1700" dirty="0" smtClean="0"/>
              <a:t>Relevant </a:t>
            </a:r>
            <a:r>
              <a:rPr lang="en-US" sz="1700" dirty="0" smtClean="0"/>
              <a:t>of knowledge for basic computer skills</a:t>
            </a:r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Descriptions that reveals goals, motivations, pain points: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Goals</a:t>
            </a:r>
            <a:r>
              <a:rPr lang="en-US" dirty="0" smtClean="0"/>
              <a:t>:</a:t>
            </a:r>
          </a:p>
          <a:p>
            <a:pPr lvl="0"/>
            <a:r>
              <a:rPr lang="en-US" dirty="0" smtClean="0"/>
              <a:t>Looking for great bands and produce quality and popular music.</a:t>
            </a:r>
          </a:p>
          <a:p>
            <a:pPr lvl="0"/>
            <a:r>
              <a:rPr lang="en-US" dirty="0" smtClean="0"/>
              <a:t>Offering the best technology and software.</a:t>
            </a:r>
          </a:p>
          <a:p>
            <a:pPr lvl="0"/>
            <a:r>
              <a:rPr lang="en-US" dirty="0" smtClean="0"/>
              <a:t>Increase their sales and raise their profit margin.</a:t>
            </a:r>
          </a:p>
          <a:p>
            <a:pPr>
              <a:buNone/>
            </a:pPr>
            <a:r>
              <a:rPr lang="en-US" b="1" dirty="0" smtClean="0"/>
              <a:t>Motivation</a:t>
            </a:r>
            <a:r>
              <a:rPr lang="en-US" dirty="0" smtClean="0"/>
              <a:t>: </a:t>
            </a:r>
          </a:p>
          <a:p>
            <a:pPr lvl="0"/>
            <a:r>
              <a:rPr lang="en-US" dirty="0" smtClean="0"/>
              <a:t>Potential market demand in recording </a:t>
            </a:r>
          </a:p>
          <a:p>
            <a:pPr lvl="0"/>
            <a:r>
              <a:rPr lang="en-US" dirty="0" smtClean="0"/>
              <a:t>High personal interest in music</a:t>
            </a:r>
          </a:p>
          <a:p>
            <a:pPr lvl="0"/>
            <a:r>
              <a:rPr lang="en-US" dirty="0" smtClean="0"/>
              <a:t>A dream to make some difference in recording of music s.</a:t>
            </a:r>
          </a:p>
          <a:p>
            <a:pPr>
              <a:buNone/>
            </a:pPr>
            <a:r>
              <a:rPr lang="en-US" b="1" dirty="0" smtClean="0"/>
              <a:t>Pain Point:	</a:t>
            </a:r>
            <a:endParaRPr lang="en-US" dirty="0" smtClean="0"/>
          </a:p>
          <a:p>
            <a:pPr lvl="0"/>
            <a:r>
              <a:rPr lang="en-US" dirty="0" smtClean="0"/>
              <a:t>Old school record label managers(doesn’t want to trust  new tech)</a:t>
            </a:r>
          </a:p>
          <a:p>
            <a:pPr lvl="0"/>
            <a:r>
              <a:rPr lang="en-US" dirty="0" smtClean="0"/>
              <a:t>Doubt against the service efficiency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Descriptions that describe primary activities this user type will engage in: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200" dirty="0" smtClean="0"/>
              <a:t>Deciding </a:t>
            </a:r>
            <a:r>
              <a:rPr lang="en-US" sz="2200" dirty="0" smtClean="0"/>
              <a:t>the company interest against artists work.</a:t>
            </a:r>
          </a:p>
          <a:p>
            <a:pPr lvl="0"/>
            <a:r>
              <a:rPr lang="en-US" sz="2200" dirty="0" smtClean="0"/>
              <a:t>Making a decision in big investment</a:t>
            </a:r>
            <a:r>
              <a:rPr lang="en-US" sz="2200" b="1" dirty="0" smtClean="0"/>
              <a:t> </a:t>
            </a:r>
            <a:endParaRPr lang="en-US" sz="2200" dirty="0" smtClean="0"/>
          </a:p>
          <a:p>
            <a:pPr lvl="0"/>
            <a:r>
              <a:rPr lang="en-US" sz="2200" dirty="0" smtClean="0"/>
              <a:t>Receiving daily customer phone calls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User Story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As </a:t>
            </a:r>
            <a:r>
              <a:rPr lang="en-US" b="1" dirty="0" smtClean="0"/>
              <a:t>a Record label Manager</a:t>
            </a:r>
            <a:endParaRPr lang="en-US" dirty="0" smtClean="0"/>
          </a:p>
          <a:p>
            <a:pPr lvl="0"/>
            <a:r>
              <a:rPr lang="en-US" dirty="0" smtClean="0"/>
              <a:t>I want to listen a music what our company is interested in  to produce.</a:t>
            </a:r>
          </a:p>
          <a:p>
            <a:pPr lvl="0"/>
            <a:r>
              <a:rPr lang="en-US" dirty="0" smtClean="0"/>
              <a:t>I don’t want to receive thousands of phone calls from crappie Bands.</a:t>
            </a:r>
          </a:p>
          <a:p>
            <a:pPr lvl="0"/>
            <a:r>
              <a:rPr lang="en-US" dirty="0" smtClean="0"/>
              <a:t>I don’t want to receive thousands   of emails   of 800mb music files.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Describes who wants, what wants and what for in one sentence</a:t>
            </a:r>
            <a:br>
              <a:rPr lang="en-US" b="1" dirty="0" smtClean="0"/>
            </a:br>
            <a:endParaRPr lang="en-US" dirty="0" smtClean="0"/>
          </a:p>
          <a:p>
            <a:pPr lvl="0"/>
            <a:r>
              <a:rPr lang="en-US" dirty="0" smtClean="0"/>
              <a:t>As a record label manager I want to produce quality music with a small amount effort.</a:t>
            </a:r>
          </a:p>
          <a:p>
            <a:r>
              <a:rPr lang="en-US" dirty="0" smtClean="0"/>
              <a:t>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Definition of Done –</a:t>
            </a:r>
            <a:r>
              <a:rPr lang="en-US" b="1" dirty="0" err="1" smtClean="0"/>
              <a:t>DoD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Am </a:t>
            </a:r>
            <a:r>
              <a:rPr lang="en-US" sz="2200" dirty="0" smtClean="0"/>
              <a:t>I able to filter incoming music samples without listening of all of them?</a:t>
            </a:r>
          </a:p>
          <a:p>
            <a:pPr lvl="0"/>
            <a:r>
              <a:rPr lang="en-US" sz="2200" dirty="0" smtClean="0"/>
              <a:t>Is our company’s music interest is defined in the service?</a:t>
            </a:r>
          </a:p>
          <a:p>
            <a:pPr lvl="0"/>
            <a:r>
              <a:rPr lang="en-US" sz="2200" dirty="0" smtClean="0"/>
              <a:t>Am I able to send email/confirm my interest to the band easily?</a:t>
            </a:r>
          </a:p>
          <a:p>
            <a:pPr>
              <a:buNone/>
            </a:pPr>
            <a:endParaRPr lang="en-US" sz="2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213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Larissa-Design</vt:lpstr>
      <vt:lpstr>LoudDemo Steering Group Report2</vt:lpstr>
      <vt:lpstr>EMI-Record Label</vt:lpstr>
      <vt:lpstr>Descriptions that reveals goals, motivations, pain points: </vt:lpstr>
      <vt:lpstr>Descriptions that describe primary activities this user type will engage in: </vt:lpstr>
      <vt:lpstr>User Story </vt:lpstr>
      <vt:lpstr>Definition of Done –DoD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F4hQ</dc:creator>
  <cp:lastModifiedBy>mesfin</cp:lastModifiedBy>
  <cp:revision>16</cp:revision>
  <dcterms:created xsi:type="dcterms:W3CDTF">2010-09-09T11:40:19Z</dcterms:created>
  <dcterms:modified xsi:type="dcterms:W3CDTF">2010-09-16T12:46:44Z</dcterms:modified>
</cp:coreProperties>
</file>