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t>09.09.2010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3240359"/>
          </a:xfrm>
        </p:spPr>
        <p:txBody>
          <a:bodyPr/>
          <a:lstStyle/>
          <a:p>
            <a:r>
              <a:rPr lang="de-DE" smtClean="0"/>
              <a:t>LoudDemo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Mesfin, Kalle, Artem, Rémey</a:t>
            </a:r>
          </a:p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Project plan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de-DE" smtClean="0"/>
              <a:t>What should be done?</a:t>
            </a:r>
          </a:p>
          <a:p>
            <a:pPr lvl="1">
              <a:buNone/>
            </a:pPr>
            <a:r>
              <a:rPr lang="de-DE" smtClean="0"/>
              <a:t>1. Feel and touch prototype</a:t>
            </a:r>
          </a:p>
          <a:p>
            <a:pPr lvl="1">
              <a:buNone/>
            </a:pPr>
            <a:r>
              <a:rPr lang="de-DE" smtClean="0"/>
              <a:t>2. Gather feedback and analyze</a:t>
            </a:r>
          </a:p>
          <a:p>
            <a:pPr lvl="1">
              <a:buNone/>
            </a:pPr>
            <a:r>
              <a:rPr lang="de-DE" smtClean="0"/>
              <a:t>3. Dynamic prototype</a:t>
            </a:r>
            <a:endParaRPr lang="de-DE"/>
          </a:p>
          <a:p>
            <a:r>
              <a:rPr lang="de-DE" b="1" smtClean="0"/>
              <a:t>Schedule</a:t>
            </a:r>
          </a:p>
          <a:p>
            <a:pPr lvl="1">
              <a:buNone/>
            </a:pPr>
            <a:r>
              <a:rPr lang="de-DE"/>
              <a:t>1</a:t>
            </a:r>
            <a:r>
              <a:rPr lang="de-DE" smtClean="0"/>
              <a:t> month feel&amp;touch prototype</a:t>
            </a:r>
          </a:p>
          <a:p>
            <a:pPr lvl="1">
              <a:buNone/>
            </a:pPr>
            <a:r>
              <a:rPr lang="de-DE" smtClean="0"/>
              <a:t>1-2 weeks feedback&amp;analyzation</a:t>
            </a:r>
          </a:p>
          <a:p>
            <a:pPr lvl="1">
              <a:buNone/>
            </a:pPr>
            <a:r>
              <a:rPr lang="de-DE" smtClean="0"/>
              <a:t>3 months: final prototype</a:t>
            </a:r>
          </a:p>
          <a:p>
            <a:pPr lvl="1"/>
            <a:endParaRPr lang="de-DE" smtClean="0"/>
          </a:p>
          <a:p>
            <a:pPr lvl="1"/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smtClean="0"/>
              <a:t>LoudDemo-week2</a:t>
            </a:r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2555776" y="1052736"/>
            <a:ext cx="313184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smtClean="0"/>
              <a:t>Status</a:t>
            </a:r>
          </a:p>
          <a:p>
            <a:pPr>
              <a:buFont typeface="Arial" pitchFamily="34" charset="0"/>
              <a:buChar char="•"/>
            </a:pPr>
            <a:r>
              <a:rPr lang="en-US" smtClean="0"/>
              <a:t> Project plan ready</a:t>
            </a:r>
          </a:p>
          <a:p>
            <a:pPr>
              <a:buFont typeface="Arial" pitchFamily="34" charset="0"/>
              <a:buChar char="•"/>
            </a:pPr>
            <a:r>
              <a:rPr lang="en-US" smtClean="0"/>
              <a:t> Familiraze the application</a:t>
            </a:r>
          </a:p>
          <a:p>
            <a:pPr>
              <a:buFont typeface="Arial" pitchFamily="34" charset="0"/>
              <a:buChar char="•"/>
            </a:pPr>
            <a:r>
              <a:rPr lang="en-US" smtClean="0"/>
              <a:t> Premilinary Problems and solutions are defined</a:t>
            </a:r>
          </a:p>
          <a:p>
            <a:endParaRPr lang="de-DE"/>
          </a:p>
        </p:txBody>
      </p:sp>
      <p:sp>
        <p:nvSpPr>
          <p:cNvPr id="13" name="Abgerundetes Rechteck 12"/>
          <p:cNvSpPr/>
          <p:nvPr/>
        </p:nvSpPr>
        <p:spPr>
          <a:xfrm>
            <a:off x="971600" y="3068960"/>
            <a:ext cx="2952328" cy="187220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smtClean="0">
                <a:solidFill>
                  <a:schemeClr val="tx1"/>
                </a:solidFill>
              </a:rPr>
              <a:t>Contingency Plan</a:t>
            </a:r>
          </a:p>
          <a:p>
            <a:pPr>
              <a:buFont typeface="Arial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 Marketing of the application</a:t>
            </a:r>
          </a:p>
          <a:p>
            <a:pPr>
              <a:buFont typeface="Arial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 Cooparate with bands/recard labels</a:t>
            </a:r>
          </a:p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5076056" y="3068960"/>
            <a:ext cx="2952328" cy="18002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smtClean="0"/>
              <a:t>Risk</a:t>
            </a:r>
          </a:p>
          <a:p>
            <a:pPr>
              <a:buFont typeface="Arial" pitchFamily="34" charset="0"/>
              <a:buChar char="•"/>
            </a:pPr>
            <a:r>
              <a:rPr lang="en-US" smtClean="0"/>
              <a:t> record labels not interested</a:t>
            </a:r>
          </a:p>
          <a:p>
            <a:pPr>
              <a:buFont typeface="Arial" pitchFamily="34" charset="0"/>
              <a:buChar char="•"/>
            </a:pPr>
            <a:r>
              <a:rPr lang="en-US" smtClean="0"/>
              <a:t> artists/bands not interested</a:t>
            </a:r>
          </a:p>
          <a:p>
            <a:endParaRPr lang="de-DE"/>
          </a:p>
        </p:txBody>
      </p:sp>
      <p:sp>
        <p:nvSpPr>
          <p:cNvPr id="15" name="Abgerundetes Rechteck 14"/>
          <p:cNvSpPr/>
          <p:nvPr/>
        </p:nvSpPr>
        <p:spPr>
          <a:xfrm>
            <a:off x="1475656" y="5301208"/>
            <a:ext cx="5904656" cy="129614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smtClean="0"/>
              <a:t>Next</a:t>
            </a:r>
          </a:p>
          <a:p>
            <a:pPr>
              <a:buFont typeface="Arial" pitchFamily="34" charset="0"/>
              <a:buChar char="•"/>
            </a:pPr>
            <a:r>
              <a:rPr lang="en-US" smtClean="0"/>
              <a:t> Visiting some record labels/ some artists</a:t>
            </a:r>
          </a:p>
          <a:p>
            <a:pPr>
              <a:buFont typeface="Arial" pitchFamily="34" charset="0"/>
              <a:buChar char="•"/>
            </a:pPr>
            <a:r>
              <a:rPr lang="en-US" smtClean="0"/>
              <a:t> Get further instructions for programming and get some guidelines.</a:t>
            </a:r>
          </a:p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Bildschirmpräsentation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LoudDemo</vt:lpstr>
      <vt:lpstr>Project plan</vt:lpstr>
      <vt:lpstr>LoudDemo-week2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F4hQ</cp:lastModifiedBy>
  <cp:revision>14</cp:revision>
  <dcterms:created xsi:type="dcterms:W3CDTF">2010-09-09T11:40:19Z</dcterms:created>
  <dcterms:modified xsi:type="dcterms:W3CDTF">2010-09-09T12:14:11Z</dcterms:modified>
</cp:coreProperties>
</file>