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  <p:sldId id="261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0E85-4F92-42BA-B4D5-8A475EA8D2A6}" type="datetimeFigureOut">
              <a:rPr lang="de-DE" smtClean="0"/>
              <a:t>11.11.2010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EBA9-68AE-4502-A3FE-53CFCE09B29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0E85-4F92-42BA-B4D5-8A475EA8D2A6}" type="datetimeFigureOut">
              <a:rPr lang="de-DE" smtClean="0"/>
              <a:t>11.11.2010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EBA9-68AE-4502-A3FE-53CFCE09B29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0E85-4F92-42BA-B4D5-8A475EA8D2A6}" type="datetimeFigureOut">
              <a:rPr lang="de-DE" smtClean="0"/>
              <a:t>11.11.2010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EBA9-68AE-4502-A3FE-53CFCE09B29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0E85-4F92-42BA-B4D5-8A475EA8D2A6}" type="datetimeFigureOut">
              <a:rPr lang="de-DE" smtClean="0"/>
              <a:t>11.11.2010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EBA9-68AE-4502-A3FE-53CFCE09B29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0E85-4F92-42BA-B4D5-8A475EA8D2A6}" type="datetimeFigureOut">
              <a:rPr lang="de-DE" smtClean="0"/>
              <a:t>11.11.2010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EBA9-68AE-4502-A3FE-53CFCE09B29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0E85-4F92-42BA-B4D5-8A475EA8D2A6}" type="datetimeFigureOut">
              <a:rPr lang="de-DE" smtClean="0"/>
              <a:t>11.11.2010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EBA9-68AE-4502-A3FE-53CFCE09B29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0E85-4F92-42BA-B4D5-8A475EA8D2A6}" type="datetimeFigureOut">
              <a:rPr lang="de-DE" smtClean="0"/>
              <a:t>11.11.2010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EBA9-68AE-4502-A3FE-53CFCE09B29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0E85-4F92-42BA-B4D5-8A475EA8D2A6}" type="datetimeFigureOut">
              <a:rPr lang="de-DE" smtClean="0"/>
              <a:t>11.11.2010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EBA9-68AE-4502-A3FE-53CFCE09B29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0E85-4F92-42BA-B4D5-8A475EA8D2A6}" type="datetimeFigureOut">
              <a:rPr lang="de-DE" smtClean="0"/>
              <a:t>11.11.2010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EBA9-68AE-4502-A3FE-53CFCE09B29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0E85-4F92-42BA-B4D5-8A475EA8D2A6}" type="datetimeFigureOut">
              <a:rPr lang="de-DE" smtClean="0"/>
              <a:t>11.11.2010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EBA9-68AE-4502-A3FE-53CFCE09B29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0E85-4F92-42BA-B4D5-8A475EA8D2A6}" type="datetimeFigureOut">
              <a:rPr lang="de-DE" smtClean="0"/>
              <a:t>11.11.2010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EBA9-68AE-4502-A3FE-53CFCE09B29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B0E85-4F92-42BA-B4D5-8A475EA8D2A6}" type="datetimeFigureOut">
              <a:rPr lang="de-DE" smtClean="0"/>
              <a:t>11.11.2010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0EBA9-68AE-4502-A3FE-53CFCE09B298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6000" dirty="0" smtClean="0"/>
              <a:t>Project plan</a:t>
            </a:r>
            <a:endParaRPr lang="de-DE" sz="60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11.11.2010</a:t>
            </a:r>
            <a:endParaRPr lang="de-DE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Project Plan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de-DE" dirty="0" smtClean="0"/>
              <a:t>Interview  (11.10.2010):</a:t>
            </a:r>
          </a:p>
          <a:p>
            <a:r>
              <a:rPr lang="de-DE" dirty="0" err="1" smtClean="0"/>
              <a:t>Exogenic</a:t>
            </a:r>
            <a:r>
              <a:rPr lang="de-DE" dirty="0" smtClean="0"/>
              <a:t> </a:t>
            </a:r>
            <a:r>
              <a:rPr lang="de-DE" dirty="0" err="1" smtClean="0"/>
              <a:t>music</a:t>
            </a:r>
            <a:r>
              <a:rPr lang="de-DE" dirty="0" smtClean="0"/>
              <a:t> </a:t>
            </a:r>
            <a:r>
              <a:rPr lang="de-DE" dirty="0" err="1" smtClean="0"/>
              <a:t>group</a:t>
            </a:r>
            <a:r>
              <a:rPr lang="de-DE" dirty="0" smtClean="0"/>
              <a:t> 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 Medium </a:t>
            </a:r>
            <a:r>
              <a:rPr lang="de-DE" dirty="0" err="1" smtClean="0">
                <a:sym typeface="Wingdings" pitchFamily="2" charset="2"/>
              </a:rPr>
              <a:t>sized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record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label</a:t>
            </a: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Feedback: </a:t>
            </a:r>
          </a:p>
          <a:p>
            <a:r>
              <a:rPr lang="de-DE" dirty="0" err="1" smtClean="0"/>
              <a:t>Receiving</a:t>
            </a:r>
            <a:r>
              <a:rPr lang="de-DE" dirty="0" smtClean="0"/>
              <a:t> just 1-2 </a:t>
            </a:r>
            <a:r>
              <a:rPr lang="de-DE" dirty="0" err="1" smtClean="0"/>
              <a:t>demos</a:t>
            </a:r>
            <a:r>
              <a:rPr lang="de-DE" dirty="0" smtClean="0"/>
              <a:t> per </a:t>
            </a:r>
            <a:r>
              <a:rPr lang="de-DE" dirty="0" err="1" smtClean="0"/>
              <a:t>day</a:t>
            </a:r>
            <a:endParaRPr lang="de-DE" dirty="0" smtClean="0"/>
          </a:p>
          <a:p>
            <a:r>
              <a:rPr lang="de-DE" dirty="0" err="1" smtClean="0"/>
              <a:t>Prefer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receive</a:t>
            </a:r>
            <a:r>
              <a:rPr lang="de-DE" dirty="0" smtClean="0"/>
              <a:t> </a:t>
            </a:r>
            <a:r>
              <a:rPr lang="de-DE" dirty="0" err="1" smtClean="0"/>
              <a:t>these</a:t>
            </a:r>
            <a:r>
              <a:rPr lang="de-DE" dirty="0" smtClean="0"/>
              <a:t> in CD form</a:t>
            </a:r>
          </a:p>
          <a:p>
            <a:r>
              <a:rPr lang="de-DE" dirty="0" err="1" smtClean="0"/>
              <a:t>Personality</a:t>
            </a:r>
            <a:r>
              <a:rPr lang="de-DE" dirty="0" smtClean="0"/>
              <a:t>  </a:t>
            </a:r>
            <a:r>
              <a:rPr lang="de-DE" dirty="0" err="1" smtClean="0"/>
              <a:t>points</a:t>
            </a:r>
            <a:r>
              <a:rPr lang="de-DE" dirty="0" smtClean="0"/>
              <a:t> </a:t>
            </a:r>
            <a:r>
              <a:rPr lang="de-DE" dirty="0" err="1" smtClean="0"/>
              <a:t>aren´t</a:t>
            </a:r>
            <a:r>
              <a:rPr lang="de-DE" dirty="0" smtClean="0"/>
              <a:t> </a:t>
            </a:r>
            <a:r>
              <a:rPr lang="de-DE" dirty="0" err="1" smtClean="0"/>
              <a:t>existing</a:t>
            </a:r>
            <a:r>
              <a:rPr lang="de-DE" dirty="0" smtClean="0"/>
              <a:t> 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Project plan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Impact on </a:t>
            </a:r>
            <a:r>
              <a:rPr lang="de-DE" dirty="0" err="1" smtClean="0"/>
              <a:t>business</a:t>
            </a:r>
            <a:r>
              <a:rPr lang="de-DE" dirty="0" smtClean="0"/>
              <a:t>:</a:t>
            </a:r>
          </a:p>
          <a:p>
            <a:pPr>
              <a:buNone/>
            </a:pPr>
            <a:endParaRPr lang="de-DE" dirty="0"/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 Focus on </a:t>
            </a:r>
            <a:r>
              <a:rPr lang="de-DE" dirty="0" err="1" smtClean="0">
                <a:sym typeface="Wingdings" pitchFamily="2" charset="2"/>
              </a:rPr>
              <a:t>bigger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companies</a:t>
            </a:r>
            <a:r>
              <a:rPr lang="de-DE" dirty="0" smtClean="0">
                <a:sym typeface="Wingdings" pitchFamily="2" charset="2"/>
              </a:rPr>
              <a:t>!!!</a:t>
            </a:r>
            <a:endParaRPr lang="de-DE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Project plan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List </a:t>
            </a:r>
            <a:r>
              <a:rPr lang="de-DE" dirty="0" err="1" smtClean="0"/>
              <a:t>of</a:t>
            </a:r>
            <a:r>
              <a:rPr lang="de-DE" dirty="0" smtClean="0"/>
              <a:t> potential </a:t>
            </a:r>
            <a:r>
              <a:rPr lang="de-DE" dirty="0" err="1" smtClean="0"/>
              <a:t>customers</a:t>
            </a:r>
            <a:r>
              <a:rPr lang="de-DE" dirty="0" smtClean="0"/>
              <a:t> (</a:t>
            </a:r>
            <a:r>
              <a:rPr lang="de-DE" dirty="0" smtClean="0">
                <a:sym typeface="Wingdings" pitchFamily="2" charset="2"/>
              </a:rPr>
              <a:t> </a:t>
            </a:r>
            <a:r>
              <a:rPr lang="de-DE" dirty="0" err="1" smtClean="0">
                <a:sym typeface="Wingdings" pitchFamily="2" charset="2"/>
              </a:rPr>
              <a:t>bigger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labels</a:t>
            </a:r>
            <a:r>
              <a:rPr lang="de-DE" dirty="0" smtClean="0">
                <a:sym typeface="Wingdings" pitchFamily="2" charset="2"/>
              </a:rPr>
              <a:t>)</a:t>
            </a:r>
            <a:r>
              <a:rPr lang="de-DE" dirty="0" smtClean="0"/>
              <a:t>:</a:t>
            </a:r>
          </a:p>
          <a:p>
            <a:pPr>
              <a:buNone/>
            </a:pPr>
            <a:endParaRPr lang="de-DE" dirty="0"/>
          </a:p>
          <a:p>
            <a:r>
              <a:rPr lang="de-DE" dirty="0" smtClean="0"/>
              <a:t>Universal </a:t>
            </a:r>
            <a:r>
              <a:rPr lang="de-DE" dirty="0" err="1" smtClean="0"/>
              <a:t>music</a:t>
            </a:r>
            <a:r>
              <a:rPr lang="de-DE" dirty="0" smtClean="0"/>
              <a:t>	(09) 615 4677</a:t>
            </a:r>
          </a:p>
          <a:p>
            <a:r>
              <a:rPr lang="de-DE" dirty="0" smtClean="0"/>
              <a:t>EMI			(09) 348 426</a:t>
            </a:r>
          </a:p>
          <a:p>
            <a:r>
              <a:rPr lang="de-DE" dirty="0" err="1" smtClean="0"/>
              <a:t>Goofin</a:t>
            </a:r>
            <a:r>
              <a:rPr lang="de-DE" dirty="0" smtClean="0"/>
              <a:t> </a:t>
            </a:r>
            <a:r>
              <a:rPr lang="de-DE" dirty="0" err="1" smtClean="0"/>
              <a:t>records</a:t>
            </a:r>
            <a:r>
              <a:rPr lang="de-DE" dirty="0" smtClean="0"/>
              <a:t>	(09) 773 3113</a:t>
            </a:r>
          </a:p>
          <a:p>
            <a:r>
              <a:rPr lang="de-DE" dirty="0" err="1" smtClean="0"/>
              <a:t>Igelius</a:t>
            </a:r>
            <a:r>
              <a:rPr lang="de-DE" dirty="0" smtClean="0"/>
              <a:t> </a:t>
            </a:r>
            <a:r>
              <a:rPr lang="de-DE" dirty="0" err="1" smtClean="0"/>
              <a:t>music</a:t>
            </a:r>
            <a:r>
              <a:rPr lang="de-DE" dirty="0" smtClean="0"/>
              <a:t>		(09) 666 375</a:t>
            </a:r>
          </a:p>
          <a:p>
            <a:r>
              <a:rPr lang="de-DE" dirty="0" smtClean="0"/>
              <a:t>Love </a:t>
            </a:r>
            <a:r>
              <a:rPr lang="de-DE" dirty="0" err="1" smtClean="0"/>
              <a:t>record</a:t>
            </a:r>
            <a:r>
              <a:rPr lang="de-DE" dirty="0" smtClean="0"/>
              <a:t>		(09) 4176 6650</a:t>
            </a:r>
            <a:endParaRPr lang="de-DE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Project plan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e-DE" sz="4000" b="1" dirty="0" smtClean="0"/>
              <a:t>Tasks</a:t>
            </a:r>
          </a:p>
          <a:p>
            <a:pPr>
              <a:buNone/>
            </a:pPr>
            <a:endParaRPr lang="de-DE" u="sng" dirty="0" smtClean="0"/>
          </a:p>
          <a:p>
            <a:pPr>
              <a:buNone/>
            </a:pPr>
            <a:r>
              <a:rPr lang="de-DE" u="sng" dirty="0" err="1" smtClean="0"/>
              <a:t>Week</a:t>
            </a:r>
            <a:r>
              <a:rPr lang="de-DE" u="sng" dirty="0" smtClean="0"/>
              <a:t> 46: </a:t>
            </a:r>
          </a:p>
          <a:p>
            <a:r>
              <a:rPr lang="de-DE" dirty="0" err="1"/>
              <a:t>p</a:t>
            </a:r>
            <a:r>
              <a:rPr lang="de-DE" dirty="0" err="1" smtClean="0"/>
              <a:t>reparing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phone</a:t>
            </a:r>
            <a:r>
              <a:rPr lang="de-DE" dirty="0" smtClean="0"/>
              <a:t> </a:t>
            </a:r>
            <a:r>
              <a:rPr lang="de-DE" dirty="0" err="1" smtClean="0"/>
              <a:t>pitch</a:t>
            </a:r>
            <a:endParaRPr lang="de-DE" dirty="0" smtClean="0"/>
          </a:p>
          <a:p>
            <a:r>
              <a:rPr lang="de-DE" dirty="0" err="1"/>
              <a:t>c</a:t>
            </a:r>
            <a:r>
              <a:rPr lang="de-DE" dirty="0" err="1" smtClean="0"/>
              <a:t>ontact</a:t>
            </a:r>
            <a:r>
              <a:rPr lang="de-DE" dirty="0" smtClean="0"/>
              <a:t> </a:t>
            </a:r>
            <a:r>
              <a:rPr lang="de-DE" dirty="0" err="1" smtClean="0"/>
              <a:t>record</a:t>
            </a:r>
            <a:r>
              <a:rPr lang="de-DE" dirty="0" smtClean="0"/>
              <a:t> </a:t>
            </a:r>
            <a:r>
              <a:rPr lang="de-DE" dirty="0" err="1" smtClean="0"/>
              <a:t>labels</a:t>
            </a:r>
            <a:endParaRPr lang="de-DE" dirty="0" smtClean="0"/>
          </a:p>
          <a:p>
            <a:r>
              <a:rPr lang="de-DE" dirty="0" err="1" smtClean="0"/>
              <a:t>preparing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sales</a:t>
            </a:r>
            <a:r>
              <a:rPr lang="de-DE" dirty="0" smtClean="0"/>
              <a:t> </a:t>
            </a:r>
            <a:r>
              <a:rPr lang="de-DE" dirty="0" err="1" smtClean="0"/>
              <a:t>pitch</a:t>
            </a:r>
            <a:endParaRPr lang="de-DE" dirty="0" smtClean="0"/>
          </a:p>
          <a:p>
            <a:pPr>
              <a:buNone/>
            </a:pPr>
            <a:endParaRPr lang="de-DE" dirty="0"/>
          </a:p>
          <a:p>
            <a:pPr>
              <a:buNone/>
            </a:pPr>
            <a:endParaRPr lang="de-DE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Project plan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de-DE" u="sng" dirty="0" err="1" smtClean="0"/>
              <a:t>Week</a:t>
            </a:r>
            <a:r>
              <a:rPr lang="de-DE" u="sng" dirty="0" smtClean="0"/>
              <a:t> 47</a:t>
            </a:r>
            <a:r>
              <a:rPr lang="de-DE" dirty="0" smtClean="0"/>
              <a:t>: </a:t>
            </a:r>
          </a:p>
          <a:p>
            <a:r>
              <a:rPr lang="de-DE" dirty="0" smtClean="0"/>
              <a:t>interview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bands</a:t>
            </a:r>
            <a:endParaRPr lang="de-DE" dirty="0" smtClean="0"/>
          </a:p>
          <a:p>
            <a:r>
              <a:rPr lang="de-DE" dirty="0" err="1"/>
              <a:t>p</a:t>
            </a:r>
            <a:r>
              <a:rPr lang="de-DE" dirty="0" err="1" smtClean="0"/>
              <a:t>robably</a:t>
            </a:r>
            <a:r>
              <a:rPr lang="de-DE" dirty="0" smtClean="0"/>
              <a:t> interview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record</a:t>
            </a:r>
            <a:r>
              <a:rPr lang="de-DE" dirty="0" smtClean="0"/>
              <a:t> </a:t>
            </a:r>
            <a:r>
              <a:rPr lang="de-DE" dirty="0" err="1" smtClean="0"/>
              <a:t>labels</a:t>
            </a:r>
            <a:endParaRPr lang="de-DE" dirty="0" smtClean="0"/>
          </a:p>
          <a:p>
            <a:pPr>
              <a:buNone/>
            </a:pPr>
            <a:r>
              <a:rPr lang="de-DE" u="sng" dirty="0" err="1" smtClean="0"/>
              <a:t>Week</a:t>
            </a:r>
            <a:r>
              <a:rPr lang="de-DE" u="sng" dirty="0" smtClean="0"/>
              <a:t> 48:</a:t>
            </a:r>
          </a:p>
          <a:p>
            <a:r>
              <a:rPr lang="de-DE" dirty="0" err="1" smtClean="0"/>
              <a:t>finalizing</a:t>
            </a:r>
            <a:r>
              <a:rPr lang="de-DE" dirty="0" smtClean="0"/>
              <a:t> Business Plan</a:t>
            </a:r>
          </a:p>
          <a:p>
            <a:r>
              <a:rPr lang="de-DE" dirty="0" err="1" smtClean="0"/>
              <a:t>testing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endParaRPr lang="de-DE" dirty="0" smtClean="0"/>
          </a:p>
          <a:p>
            <a:pPr>
              <a:buNone/>
            </a:pPr>
            <a:r>
              <a:rPr lang="de-DE" u="sng" dirty="0" err="1" smtClean="0"/>
              <a:t>Week</a:t>
            </a:r>
            <a:r>
              <a:rPr lang="de-DE" u="sng" dirty="0" smtClean="0"/>
              <a:t> 49: </a:t>
            </a:r>
          </a:p>
          <a:p>
            <a:r>
              <a:rPr lang="de-DE" dirty="0" err="1" smtClean="0"/>
              <a:t>introduce</a:t>
            </a:r>
            <a:r>
              <a:rPr lang="de-DE" dirty="0" smtClean="0"/>
              <a:t> </a:t>
            </a:r>
            <a:r>
              <a:rPr lang="de-DE" dirty="0" err="1" smtClean="0"/>
              <a:t>our</a:t>
            </a:r>
            <a:r>
              <a:rPr lang="de-DE" dirty="0" smtClean="0"/>
              <a:t> final </a:t>
            </a:r>
            <a:r>
              <a:rPr lang="de-DE" dirty="0" err="1" smtClean="0"/>
              <a:t>result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</Words>
  <Application>Microsoft Office PowerPoint</Application>
  <PresentationFormat>Bildschirmpräsentation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Larissa-Design</vt:lpstr>
      <vt:lpstr>Project plan</vt:lpstr>
      <vt:lpstr>Project Plan</vt:lpstr>
      <vt:lpstr>Project plan</vt:lpstr>
      <vt:lpstr>Project plan</vt:lpstr>
      <vt:lpstr>Project plan</vt:lpstr>
      <vt:lpstr>Project plan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plan</dc:title>
  <dc:creator>Artjomka</dc:creator>
  <cp:lastModifiedBy>Artjomka</cp:lastModifiedBy>
  <cp:revision>4</cp:revision>
  <dcterms:created xsi:type="dcterms:W3CDTF">2010-11-11T10:30:45Z</dcterms:created>
  <dcterms:modified xsi:type="dcterms:W3CDTF">2010-11-11T11:45:54Z</dcterms:modified>
</cp:coreProperties>
</file>