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2C41-37E1-40C5-B9A7-F3DEAA8E84EF}" type="datetimeFigureOut">
              <a:rPr lang="de-DE" smtClean="0"/>
              <a:t>04.11.2010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11EE8-5457-4034-B7BB-EB568E22B39E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de-DE" dirty="0" smtClean="0"/>
              <a:t>List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Prospects</a:t>
            </a:r>
            <a:r>
              <a:rPr lang="de-DE" dirty="0" smtClean="0"/>
              <a:t> Customers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de-DE" dirty="0" smtClean="0"/>
          </a:p>
          <a:p>
            <a:pPr marL="514350" indent="-514350"/>
            <a:r>
              <a:rPr lang="de-DE" dirty="0" smtClean="0"/>
              <a:t>Love Records (</a:t>
            </a:r>
            <a:r>
              <a:rPr lang="de-DE" dirty="0" err="1" smtClean="0"/>
              <a:t>Finnish</a:t>
            </a:r>
            <a:r>
              <a:rPr lang="de-DE" dirty="0" smtClean="0"/>
              <a:t> Rock)</a:t>
            </a:r>
          </a:p>
          <a:p>
            <a:pPr marL="514350" indent="-514350"/>
            <a:r>
              <a:rPr lang="de-DE" dirty="0" err="1" smtClean="0"/>
              <a:t>Rikos</a:t>
            </a:r>
            <a:r>
              <a:rPr lang="de-DE" dirty="0" smtClean="0"/>
              <a:t> Records (Electronic)</a:t>
            </a:r>
          </a:p>
          <a:p>
            <a:pPr marL="514350" indent="-514350"/>
            <a:r>
              <a:rPr lang="de-DE" dirty="0" err="1" smtClean="0"/>
              <a:t>Fullsteam</a:t>
            </a:r>
            <a:r>
              <a:rPr lang="de-DE" dirty="0" smtClean="0"/>
              <a:t> Records (all </a:t>
            </a:r>
            <a:r>
              <a:rPr lang="de-DE" dirty="0" err="1" smtClean="0"/>
              <a:t>kind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music</a:t>
            </a:r>
            <a:r>
              <a:rPr lang="de-DE" dirty="0" smtClean="0"/>
              <a:t>)</a:t>
            </a:r>
          </a:p>
          <a:p>
            <a:pPr marL="514350" indent="-514350"/>
            <a:r>
              <a:rPr lang="de-DE" dirty="0" err="1" smtClean="0"/>
              <a:t>Firebox</a:t>
            </a:r>
            <a:r>
              <a:rPr lang="de-DE" dirty="0" smtClean="0"/>
              <a:t> Records (heavy </a:t>
            </a:r>
            <a:r>
              <a:rPr lang="de-DE" dirty="0" err="1" smtClean="0"/>
              <a:t>metal</a:t>
            </a:r>
            <a:r>
              <a:rPr lang="de-DE" dirty="0" smtClean="0"/>
              <a:t>)</a:t>
            </a:r>
          </a:p>
          <a:p>
            <a:pPr marL="514350" indent="-514350"/>
            <a:r>
              <a:rPr lang="de-DE" dirty="0" err="1" smtClean="0"/>
              <a:t>Spinefarm</a:t>
            </a:r>
            <a:r>
              <a:rPr lang="de-DE" dirty="0" smtClean="0"/>
              <a:t> Records (hip </a:t>
            </a:r>
            <a:r>
              <a:rPr lang="de-DE" dirty="0" err="1" smtClean="0"/>
              <a:t>hop</a:t>
            </a:r>
            <a:r>
              <a:rPr lang="de-DE" dirty="0" smtClean="0"/>
              <a:t>)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</a:t>
            </a:r>
            <a:r>
              <a:rPr lang="de-DE" dirty="0" smtClean="0"/>
              <a:t>nd </a:t>
            </a:r>
            <a:r>
              <a:rPr lang="de-DE" dirty="0" err="1" smtClean="0"/>
              <a:t>users</a:t>
            </a:r>
            <a:r>
              <a:rPr lang="de-DE" dirty="0" smtClean="0"/>
              <a:t> </a:t>
            </a:r>
            <a:r>
              <a:rPr lang="de-DE" dirty="0" err="1" smtClean="0"/>
              <a:t>feedback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dirty="0" smtClean="0"/>
              <a:t> </a:t>
            </a:r>
            <a:r>
              <a:rPr lang="de-DE" dirty="0"/>
              <a:t>I</a:t>
            </a:r>
            <a:r>
              <a:rPr lang="de-DE" dirty="0" smtClean="0"/>
              <a:t>nterview:</a:t>
            </a:r>
          </a:p>
          <a:p>
            <a:r>
              <a:rPr lang="en-US" dirty="0" smtClean="0"/>
              <a:t>Our </a:t>
            </a:r>
            <a:r>
              <a:rPr lang="en-US" dirty="0" smtClean="0"/>
              <a:t>service may not have a room for  medium sized record label companies.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 Still waiting for more feedback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Intangible values of the client was not assessed.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 Rank the bands popularity depending on their number of clicks in their </a:t>
            </a:r>
            <a:r>
              <a:rPr lang="en-US" dirty="0" err="1" smtClean="0">
                <a:sym typeface="Wingdings" pitchFamily="2" charset="2"/>
              </a:rPr>
              <a:t>myspace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facebook</a:t>
            </a:r>
            <a:r>
              <a:rPr lang="en-US" dirty="0" smtClean="0">
                <a:sym typeface="Wingdings" pitchFamily="2" charset="2"/>
              </a:rPr>
              <a:t> page …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Bildschirmpräsentation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List of Prospects Customers</vt:lpstr>
      <vt:lpstr>End users feedback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of prospects</dc:title>
  <dc:creator>Artjomka</dc:creator>
  <cp:lastModifiedBy>Artjomka</cp:lastModifiedBy>
  <cp:revision>7</cp:revision>
  <dcterms:created xsi:type="dcterms:W3CDTF">2010-11-04T10:43:18Z</dcterms:created>
  <dcterms:modified xsi:type="dcterms:W3CDTF">2010-11-04T12:11:38Z</dcterms:modified>
</cp:coreProperties>
</file>